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8"/>
  </p:notesMasterIdLst>
  <p:sldIdLst>
    <p:sldId id="256" r:id="rId2"/>
    <p:sldId id="297" r:id="rId3"/>
    <p:sldId id="272" r:id="rId4"/>
    <p:sldId id="299" r:id="rId5"/>
    <p:sldId id="300" r:id="rId6"/>
    <p:sldId id="301" r:id="rId7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9"/>
    </p:embeddedFont>
    <p:embeddedFont>
      <p:font typeface="Lobster" pitchFamily="2" charset="77"/>
      <p:regular r:id="rId10"/>
    </p:embeddedFont>
    <p:embeddedFont>
      <p:font typeface="Open Sans" panose="020B0606030504020204" pitchFamily="34" charset="0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2680E4-9600-4CCD-BED0-7CF1A0CEA158}">
  <a:tblStyle styleId="{372680E4-9600-4CCD-BED0-7CF1A0CEA1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E005588-8A47-462A-8FE2-B5D6FFC77FD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3931"/>
  </p:normalViewPr>
  <p:slideViewPr>
    <p:cSldViewPr snapToGrid="0">
      <p:cViewPr>
        <p:scale>
          <a:sx n="138" d="100"/>
          <a:sy n="138" d="100"/>
        </p:scale>
        <p:origin x="880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24331860e7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24331860e7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Contributors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 dirty="0"/>
              <a:t>technical barriers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HK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 dirty="0"/>
              <a:t>interesting challenges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HK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HK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 dirty="0" err="1"/>
              <a:t>mockups</a:t>
            </a:r>
            <a:r>
              <a:rPr lang="en-HK" dirty="0"/>
              <a:t> screenshots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HK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 dirty="0"/>
              <a:t>Demo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HK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HK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 dirty="0"/>
              <a:t>exploring meme culture through a virtual keyboard triggering random classic YouTube meme videos.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163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6311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5284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336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476767" y="-554695"/>
            <a:ext cx="2844904" cy="1094194"/>
            <a:chOff x="-179675" y="3969475"/>
            <a:chExt cx="3396900" cy="130650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179675" y="3969475"/>
              <a:ext cx="3396900" cy="261300"/>
              <a:chOff x="-179675" y="3969475"/>
              <a:chExt cx="3396900" cy="261300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-17967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816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3429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6042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8655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1268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13881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6494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9107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1720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24333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26946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29559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>
              <a:off x="-179675" y="4230775"/>
              <a:ext cx="3396900" cy="261300"/>
              <a:chOff x="-179675" y="3969475"/>
              <a:chExt cx="3396900" cy="261300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-17967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16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3429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6042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8655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11268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13881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6494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9107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21720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4333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26946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29559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" name="Google Shape;38;p2"/>
            <p:cNvGrpSpPr/>
            <p:nvPr/>
          </p:nvGrpSpPr>
          <p:grpSpPr>
            <a:xfrm>
              <a:off x="-179675" y="4492075"/>
              <a:ext cx="3396900" cy="261300"/>
              <a:chOff x="-179675" y="3969475"/>
              <a:chExt cx="3396900" cy="261300"/>
            </a:xfrm>
          </p:grpSpPr>
          <p:sp>
            <p:nvSpPr>
              <p:cNvPr id="39" name="Google Shape;39;p2"/>
              <p:cNvSpPr/>
              <p:nvPr/>
            </p:nvSpPr>
            <p:spPr>
              <a:xfrm>
                <a:off x="-17967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816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3429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042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8655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1268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13881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16494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19107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21720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24333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26946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29559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" name="Google Shape;52;p2"/>
            <p:cNvGrpSpPr/>
            <p:nvPr/>
          </p:nvGrpSpPr>
          <p:grpSpPr>
            <a:xfrm>
              <a:off x="-179675" y="4753375"/>
              <a:ext cx="3396900" cy="261300"/>
              <a:chOff x="-179675" y="3969475"/>
              <a:chExt cx="3396900" cy="261300"/>
            </a:xfrm>
          </p:grpSpPr>
          <p:sp>
            <p:nvSpPr>
              <p:cNvPr id="53" name="Google Shape;53;p2"/>
              <p:cNvSpPr/>
              <p:nvPr/>
            </p:nvSpPr>
            <p:spPr>
              <a:xfrm>
                <a:off x="-17967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816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3429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042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8655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11268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13881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16494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19107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21720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24333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26946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29559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" name="Google Shape;66;p2"/>
            <p:cNvGrpSpPr/>
            <p:nvPr/>
          </p:nvGrpSpPr>
          <p:grpSpPr>
            <a:xfrm>
              <a:off x="-179675" y="5014675"/>
              <a:ext cx="3396900" cy="261300"/>
              <a:chOff x="-179675" y="3969475"/>
              <a:chExt cx="3396900" cy="261300"/>
            </a:xfrm>
          </p:grpSpPr>
          <p:sp>
            <p:nvSpPr>
              <p:cNvPr id="67" name="Google Shape;67;p2"/>
              <p:cNvSpPr/>
              <p:nvPr/>
            </p:nvSpPr>
            <p:spPr>
              <a:xfrm>
                <a:off x="-17967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816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3429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6042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8655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11268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13881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16494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19107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21720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24333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26946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29559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0" name="Google Shape;80;p2"/>
          <p:cNvSpPr txBox="1">
            <a:spLocks noGrp="1"/>
          </p:cNvSpPr>
          <p:nvPr>
            <p:ph type="ctrTitle"/>
          </p:nvPr>
        </p:nvSpPr>
        <p:spPr>
          <a:xfrm>
            <a:off x="1664400" y="1337300"/>
            <a:ext cx="5815200" cy="1814700"/>
          </a:xfrm>
          <a:prstGeom prst="rect">
            <a:avLst/>
          </a:prstGeom>
          <a:effectLst>
            <a:outerShdw dist="38100" algn="bl" rotWithShape="0">
              <a:schemeClr val="dk1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2"/>
          <p:cNvSpPr txBox="1">
            <a:spLocks noGrp="1"/>
          </p:cNvSpPr>
          <p:nvPr>
            <p:ph type="subTitle" idx="1"/>
          </p:nvPr>
        </p:nvSpPr>
        <p:spPr>
          <a:xfrm>
            <a:off x="2066075" y="3401500"/>
            <a:ext cx="5011800" cy="404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47625" dir="264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82" name="Google Shape;82;p2"/>
          <p:cNvPicPr preferRelativeResize="0"/>
          <p:nvPr/>
        </p:nvPicPr>
        <p:blipFill rotWithShape="1">
          <a:blip r:embed="rId2">
            <a:alphaModFix/>
          </a:blip>
          <a:srcRect r="76788" b="35308"/>
          <a:stretch/>
        </p:blipFill>
        <p:spPr>
          <a:xfrm>
            <a:off x="0" y="-830250"/>
            <a:ext cx="1649802" cy="332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2"/>
          <p:cNvPicPr preferRelativeResize="0"/>
          <p:nvPr/>
        </p:nvPicPr>
        <p:blipFill rotWithShape="1">
          <a:blip r:embed="rId2">
            <a:alphaModFix/>
          </a:blip>
          <a:srcRect r="76788" b="35308"/>
          <a:stretch/>
        </p:blipFill>
        <p:spPr>
          <a:xfrm rot="5400000" flipH="1">
            <a:off x="6046300" y="2654850"/>
            <a:ext cx="1649802" cy="3327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" name="Google Shape;84;p2"/>
          <p:cNvGrpSpPr/>
          <p:nvPr/>
        </p:nvGrpSpPr>
        <p:grpSpPr>
          <a:xfrm>
            <a:off x="-227" y="4604000"/>
            <a:ext cx="9144453" cy="537450"/>
            <a:chOff x="-500" y="207025"/>
            <a:chExt cx="9182100" cy="537450"/>
          </a:xfrm>
        </p:grpSpPr>
        <p:cxnSp>
          <p:nvCxnSpPr>
            <p:cNvPr id="85" name="Google Shape;85;p2"/>
            <p:cNvCxnSpPr/>
            <p:nvPr/>
          </p:nvCxnSpPr>
          <p:spPr>
            <a:xfrm>
              <a:off x="-500" y="207025"/>
              <a:ext cx="918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" name="Google Shape;86;p2"/>
            <p:cNvCxnSpPr/>
            <p:nvPr/>
          </p:nvCxnSpPr>
          <p:spPr>
            <a:xfrm>
              <a:off x="-500" y="341388"/>
              <a:ext cx="918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" name="Google Shape;87;p2"/>
            <p:cNvCxnSpPr/>
            <p:nvPr/>
          </p:nvCxnSpPr>
          <p:spPr>
            <a:xfrm>
              <a:off x="-500" y="475750"/>
              <a:ext cx="918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" name="Google Shape;88;p2"/>
            <p:cNvCxnSpPr/>
            <p:nvPr/>
          </p:nvCxnSpPr>
          <p:spPr>
            <a:xfrm>
              <a:off x="-500" y="610113"/>
              <a:ext cx="918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" name="Google Shape;89;p2"/>
            <p:cNvCxnSpPr/>
            <p:nvPr/>
          </p:nvCxnSpPr>
          <p:spPr>
            <a:xfrm>
              <a:off x="-500" y="744475"/>
              <a:ext cx="918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0" name="Google Shape;90;p2"/>
          <p:cNvSpPr/>
          <p:nvPr/>
        </p:nvSpPr>
        <p:spPr>
          <a:xfrm rot="5400000">
            <a:off x="-748113" y="3186942"/>
            <a:ext cx="1984915" cy="544980"/>
          </a:xfrm>
          <a:custGeom>
            <a:avLst/>
            <a:gdLst/>
            <a:ahLst/>
            <a:cxnLst/>
            <a:rect l="l" t="t" r="r" b="b"/>
            <a:pathLst>
              <a:path w="247650" h="67995" extrusionOk="0">
                <a:moveTo>
                  <a:pt x="0" y="64633"/>
                </a:moveTo>
                <a:cubicBezTo>
                  <a:pt x="1940" y="46522"/>
                  <a:pt x="1463" y="24618"/>
                  <a:pt x="14567" y="11966"/>
                </a:cubicBezTo>
                <a:cubicBezTo>
                  <a:pt x="29145" y="-2110"/>
                  <a:pt x="54452" y="-941"/>
                  <a:pt x="74519" y="1881"/>
                </a:cubicBezTo>
                <a:cubicBezTo>
                  <a:pt x="84758" y="3321"/>
                  <a:pt x="94808" y="7172"/>
                  <a:pt x="103654" y="12526"/>
                </a:cubicBezTo>
                <a:cubicBezTo>
                  <a:pt x="116082" y="20048"/>
                  <a:pt x="123088" y="34315"/>
                  <a:pt x="134470" y="43342"/>
                </a:cubicBezTo>
                <a:cubicBezTo>
                  <a:pt x="142079" y="49377"/>
                  <a:pt x="151784" y="52952"/>
                  <a:pt x="161364" y="54548"/>
                </a:cubicBezTo>
                <a:cubicBezTo>
                  <a:pt x="179603" y="57587"/>
                  <a:pt x="198342" y="55108"/>
                  <a:pt x="216833" y="55108"/>
                </a:cubicBezTo>
                <a:cubicBezTo>
                  <a:pt x="223413" y="55108"/>
                  <a:pt x="230454" y="54627"/>
                  <a:pt x="236444" y="57350"/>
                </a:cubicBezTo>
                <a:cubicBezTo>
                  <a:pt x="241134" y="59482"/>
                  <a:pt x="243528" y="64904"/>
                  <a:pt x="247650" y="67995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" name="Google Shape;820;p25"/>
          <p:cNvPicPr preferRelativeResize="0"/>
          <p:nvPr/>
        </p:nvPicPr>
        <p:blipFill rotWithShape="1">
          <a:blip r:embed="rId2">
            <a:alphaModFix/>
          </a:blip>
          <a:srcRect r="76788" b="58002"/>
          <a:stretch/>
        </p:blipFill>
        <p:spPr>
          <a:xfrm rot="-5400000" flipH="1">
            <a:off x="7239009" y="-255163"/>
            <a:ext cx="1649823" cy="2160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25"/>
          <p:cNvPicPr preferRelativeResize="0"/>
          <p:nvPr/>
        </p:nvPicPr>
        <p:blipFill rotWithShape="1">
          <a:blip r:embed="rId2">
            <a:alphaModFix/>
          </a:blip>
          <a:srcRect r="76788" b="35308"/>
          <a:stretch/>
        </p:blipFill>
        <p:spPr>
          <a:xfrm rot="5400000" flipH="1">
            <a:off x="895800" y="2654850"/>
            <a:ext cx="1649802" cy="3327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2" name="Google Shape;822;p25"/>
          <p:cNvGrpSpPr/>
          <p:nvPr/>
        </p:nvGrpSpPr>
        <p:grpSpPr>
          <a:xfrm>
            <a:off x="-546633" y="4604005"/>
            <a:ext cx="2844904" cy="1094194"/>
            <a:chOff x="-179675" y="3969475"/>
            <a:chExt cx="3396900" cy="1306500"/>
          </a:xfrm>
        </p:grpSpPr>
        <p:grpSp>
          <p:nvGrpSpPr>
            <p:cNvPr id="823" name="Google Shape;823;p25"/>
            <p:cNvGrpSpPr/>
            <p:nvPr/>
          </p:nvGrpSpPr>
          <p:grpSpPr>
            <a:xfrm>
              <a:off x="-179675" y="3969475"/>
              <a:ext cx="3396900" cy="261300"/>
              <a:chOff x="-179675" y="3969475"/>
              <a:chExt cx="3396900" cy="261300"/>
            </a:xfrm>
          </p:grpSpPr>
          <p:sp>
            <p:nvSpPr>
              <p:cNvPr id="824" name="Google Shape;824;p25"/>
              <p:cNvSpPr/>
              <p:nvPr/>
            </p:nvSpPr>
            <p:spPr>
              <a:xfrm>
                <a:off x="-17967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25"/>
              <p:cNvSpPr/>
              <p:nvPr/>
            </p:nvSpPr>
            <p:spPr>
              <a:xfrm>
                <a:off x="816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25"/>
              <p:cNvSpPr/>
              <p:nvPr/>
            </p:nvSpPr>
            <p:spPr>
              <a:xfrm>
                <a:off x="3429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25"/>
              <p:cNvSpPr/>
              <p:nvPr/>
            </p:nvSpPr>
            <p:spPr>
              <a:xfrm>
                <a:off x="6042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25"/>
              <p:cNvSpPr/>
              <p:nvPr/>
            </p:nvSpPr>
            <p:spPr>
              <a:xfrm>
                <a:off x="8655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25"/>
              <p:cNvSpPr/>
              <p:nvPr/>
            </p:nvSpPr>
            <p:spPr>
              <a:xfrm>
                <a:off x="11268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25"/>
              <p:cNvSpPr/>
              <p:nvPr/>
            </p:nvSpPr>
            <p:spPr>
              <a:xfrm>
                <a:off x="13881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25"/>
              <p:cNvSpPr/>
              <p:nvPr/>
            </p:nvSpPr>
            <p:spPr>
              <a:xfrm>
                <a:off x="16494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25"/>
              <p:cNvSpPr/>
              <p:nvPr/>
            </p:nvSpPr>
            <p:spPr>
              <a:xfrm>
                <a:off x="19107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25"/>
              <p:cNvSpPr/>
              <p:nvPr/>
            </p:nvSpPr>
            <p:spPr>
              <a:xfrm>
                <a:off x="21720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25"/>
              <p:cNvSpPr/>
              <p:nvPr/>
            </p:nvSpPr>
            <p:spPr>
              <a:xfrm>
                <a:off x="24333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25"/>
              <p:cNvSpPr/>
              <p:nvPr/>
            </p:nvSpPr>
            <p:spPr>
              <a:xfrm>
                <a:off x="26946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25"/>
              <p:cNvSpPr/>
              <p:nvPr/>
            </p:nvSpPr>
            <p:spPr>
              <a:xfrm>
                <a:off x="29559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7" name="Google Shape;837;p25"/>
            <p:cNvGrpSpPr/>
            <p:nvPr/>
          </p:nvGrpSpPr>
          <p:grpSpPr>
            <a:xfrm>
              <a:off x="-179675" y="4230775"/>
              <a:ext cx="3396900" cy="261300"/>
              <a:chOff x="-179675" y="3969475"/>
              <a:chExt cx="3396900" cy="261300"/>
            </a:xfrm>
          </p:grpSpPr>
          <p:sp>
            <p:nvSpPr>
              <p:cNvPr id="838" name="Google Shape;838;p25"/>
              <p:cNvSpPr/>
              <p:nvPr/>
            </p:nvSpPr>
            <p:spPr>
              <a:xfrm>
                <a:off x="-17967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25"/>
              <p:cNvSpPr/>
              <p:nvPr/>
            </p:nvSpPr>
            <p:spPr>
              <a:xfrm>
                <a:off x="816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25"/>
              <p:cNvSpPr/>
              <p:nvPr/>
            </p:nvSpPr>
            <p:spPr>
              <a:xfrm>
                <a:off x="3429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25"/>
              <p:cNvSpPr/>
              <p:nvPr/>
            </p:nvSpPr>
            <p:spPr>
              <a:xfrm>
                <a:off x="6042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25"/>
              <p:cNvSpPr/>
              <p:nvPr/>
            </p:nvSpPr>
            <p:spPr>
              <a:xfrm>
                <a:off x="8655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25"/>
              <p:cNvSpPr/>
              <p:nvPr/>
            </p:nvSpPr>
            <p:spPr>
              <a:xfrm>
                <a:off x="11268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25"/>
              <p:cNvSpPr/>
              <p:nvPr/>
            </p:nvSpPr>
            <p:spPr>
              <a:xfrm>
                <a:off x="13881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25"/>
              <p:cNvSpPr/>
              <p:nvPr/>
            </p:nvSpPr>
            <p:spPr>
              <a:xfrm>
                <a:off x="16494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25"/>
              <p:cNvSpPr/>
              <p:nvPr/>
            </p:nvSpPr>
            <p:spPr>
              <a:xfrm>
                <a:off x="19107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25"/>
              <p:cNvSpPr/>
              <p:nvPr/>
            </p:nvSpPr>
            <p:spPr>
              <a:xfrm>
                <a:off x="21720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25"/>
              <p:cNvSpPr/>
              <p:nvPr/>
            </p:nvSpPr>
            <p:spPr>
              <a:xfrm>
                <a:off x="24333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25"/>
              <p:cNvSpPr/>
              <p:nvPr/>
            </p:nvSpPr>
            <p:spPr>
              <a:xfrm>
                <a:off x="26946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25"/>
              <p:cNvSpPr/>
              <p:nvPr/>
            </p:nvSpPr>
            <p:spPr>
              <a:xfrm>
                <a:off x="29559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1" name="Google Shape;851;p25"/>
            <p:cNvGrpSpPr/>
            <p:nvPr/>
          </p:nvGrpSpPr>
          <p:grpSpPr>
            <a:xfrm>
              <a:off x="-179675" y="4492075"/>
              <a:ext cx="3396900" cy="261300"/>
              <a:chOff x="-179675" y="3969475"/>
              <a:chExt cx="3396900" cy="261300"/>
            </a:xfrm>
          </p:grpSpPr>
          <p:sp>
            <p:nvSpPr>
              <p:cNvPr id="852" name="Google Shape;852;p25"/>
              <p:cNvSpPr/>
              <p:nvPr/>
            </p:nvSpPr>
            <p:spPr>
              <a:xfrm>
                <a:off x="-17967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25"/>
              <p:cNvSpPr/>
              <p:nvPr/>
            </p:nvSpPr>
            <p:spPr>
              <a:xfrm>
                <a:off x="816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25"/>
              <p:cNvSpPr/>
              <p:nvPr/>
            </p:nvSpPr>
            <p:spPr>
              <a:xfrm>
                <a:off x="3429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25"/>
              <p:cNvSpPr/>
              <p:nvPr/>
            </p:nvSpPr>
            <p:spPr>
              <a:xfrm>
                <a:off x="6042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25"/>
              <p:cNvSpPr/>
              <p:nvPr/>
            </p:nvSpPr>
            <p:spPr>
              <a:xfrm>
                <a:off x="8655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25"/>
              <p:cNvSpPr/>
              <p:nvPr/>
            </p:nvSpPr>
            <p:spPr>
              <a:xfrm>
                <a:off x="11268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25"/>
              <p:cNvSpPr/>
              <p:nvPr/>
            </p:nvSpPr>
            <p:spPr>
              <a:xfrm>
                <a:off x="13881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25"/>
              <p:cNvSpPr/>
              <p:nvPr/>
            </p:nvSpPr>
            <p:spPr>
              <a:xfrm>
                <a:off x="16494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25"/>
              <p:cNvSpPr/>
              <p:nvPr/>
            </p:nvSpPr>
            <p:spPr>
              <a:xfrm>
                <a:off x="19107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25"/>
              <p:cNvSpPr/>
              <p:nvPr/>
            </p:nvSpPr>
            <p:spPr>
              <a:xfrm>
                <a:off x="21720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25"/>
              <p:cNvSpPr/>
              <p:nvPr/>
            </p:nvSpPr>
            <p:spPr>
              <a:xfrm>
                <a:off x="24333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25"/>
              <p:cNvSpPr/>
              <p:nvPr/>
            </p:nvSpPr>
            <p:spPr>
              <a:xfrm>
                <a:off x="26946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25"/>
              <p:cNvSpPr/>
              <p:nvPr/>
            </p:nvSpPr>
            <p:spPr>
              <a:xfrm>
                <a:off x="29559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5" name="Google Shape;865;p25"/>
            <p:cNvGrpSpPr/>
            <p:nvPr/>
          </p:nvGrpSpPr>
          <p:grpSpPr>
            <a:xfrm>
              <a:off x="-179675" y="4753375"/>
              <a:ext cx="3396900" cy="261300"/>
              <a:chOff x="-179675" y="3969475"/>
              <a:chExt cx="3396900" cy="261300"/>
            </a:xfrm>
          </p:grpSpPr>
          <p:sp>
            <p:nvSpPr>
              <p:cNvPr id="866" name="Google Shape;866;p25"/>
              <p:cNvSpPr/>
              <p:nvPr/>
            </p:nvSpPr>
            <p:spPr>
              <a:xfrm>
                <a:off x="-17967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25"/>
              <p:cNvSpPr/>
              <p:nvPr/>
            </p:nvSpPr>
            <p:spPr>
              <a:xfrm>
                <a:off x="816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25"/>
              <p:cNvSpPr/>
              <p:nvPr/>
            </p:nvSpPr>
            <p:spPr>
              <a:xfrm>
                <a:off x="3429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25"/>
              <p:cNvSpPr/>
              <p:nvPr/>
            </p:nvSpPr>
            <p:spPr>
              <a:xfrm>
                <a:off x="6042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25"/>
              <p:cNvSpPr/>
              <p:nvPr/>
            </p:nvSpPr>
            <p:spPr>
              <a:xfrm>
                <a:off x="8655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25"/>
              <p:cNvSpPr/>
              <p:nvPr/>
            </p:nvSpPr>
            <p:spPr>
              <a:xfrm>
                <a:off x="11268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25"/>
              <p:cNvSpPr/>
              <p:nvPr/>
            </p:nvSpPr>
            <p:spPr>
              <a:xfrm>
                <a:off x="13881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25"/>
              <p:cNvSpPr/>
              <p:nvPr/>
            </p:nvSpPr>
            <p:spPr>
              <a:xfrm>
                <a:off x="16494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25"/>
              <p:cNvSpPr/>
              <p:nvPr/>
            </p:nvSpPr>
            <p:spPr>
              <a:xfrm>
                <a:off x="19107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25"/>
              <p:cNvSpPr/>
              <p:nvPr/>
            </p:nvSpPr>
            <p:spPr>
              <a:xfrm>
                <a:off x="21720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25"/>
              <p:cNvSpPr/>
              <p:nvPr/>
            </p:nvSpPr>
            <p:spPr>
              <a:xfrm>
                <a:off x="24333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25"/>
              <p:cNvSpPr/>
              <p:nvPr/>
            </p:nvSpPr>
            <p:spPr>
              <a:xfrm>
                <a:off x="26946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25"/>
              <p:cNvSpPr/>
              <p:nvPr/>
            </p:nvSpPr>
            <p:spPr>
              <a:xfrm>
                <a:off x="29559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9" name="Google Shape;879;p25"/>
            <p:cNvGrpSpPr/>
            <p:nvPr/>
          </p:nvGrpSpPr>
          <p:grpSpPr>
            <a:xfrm>
              <a:off x="-179675" y="5014675"/>
              <a:ext cx="3396900" cy="261300"/>
              <a:chOff x="-179675" y="3969475"/>
              <a:chExt cx="3396900" cy="261300"/>
            </a:xfrm>
          </p:grpSpPr>
          <p:sp>
            <p:nvSpPr>
              <p:cNvPr id="880" name="Google Shape;880;p25"/>
              <p:cNvSpPr/>
              <p:nvPr/>
            </p:nvSpPr>
            <p:spPr>
              <a:xfrm>
                <a:off x="-17967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25"/>
              <p:cNvSpPr/>
              <p:nvPr/>
            </p:nvSpPr>
            <p:spPr>
              <a:xfrm>
                <a:off x="816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25"/>
              <p:cNvSpPr/>
              <p:nvPr/>
            </p:nvSpPr>
            <p:spPr>
              <a:xfrm>
                <a:off x="3429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25"/>
              <p:cNvSpPr/>
              <p:nvPr/>
            </p:nvSpPr>
            <p:spPr>
              <a:xfrm>
                <a:off x="6042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25"/>
              <p:cNvSpPr/>
              <p:nvPr/>
            </p:nvSpPr>
            <p:spPr>
              <a:xfrm>
                <a:off x="8655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25"/>
              <p:cNvSpPr/>
              <p:nvPr/>
            </p:nvSpPr>
            <p:spPr>
              <a:xfrm>
                <a:off x="11268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25"/>
              <p:cNvSpPr/>
              <p:nvPr/>
            </p:nvSpPr>
            <p:spPr>
              <a:xfrm>
                <a:off x="13881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5"/>
              <p:cNvSpPr/>
              <p:nvPr/>
            </p:nvSpPr>
            <p:spPr>
              <a:xfrm>
                <a:off x="16494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25"/>
              <p:cNvSpPr/>
              <p:nvPr/>
            </p:nvSpPr>
            <p:spPr>
              <a:xfrm>
                <a:off x="19107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25"/>
              <p:cNvSpPr/>
              <p:nvPr/>
            </p:nvSpPr>
            <p:spPr>
              <a:xfrm>
                <a:off x="21720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25"/>
              <p:cNvSpPr/>
              <p:nvPr/>
            </p:nvSpPr>
            <p:spPr>
              <a:xfrm>
                <a:off x="24333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25"/>
              <p:cNvSpPr/>
              <p:nvPr/>
            </p:nvSpPr>
            <p:spPr>
              <a:xfrm>
                <a:off x="26946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25"/>
              <p:cNvSpPr/>
              <p:nvPr/>
            </p:nvSpPr>
            <p:spPr>
              <a:xfrm>
                <a:off x="29559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93" name="Google Shape;893;p25"/>
          <p:cNvSpPr/>
          <p:nvPr/>
        </p:nvSpPr>
        <p:spPr>
          <a:xfrm rot="10800000" flipH="1">
            <a:off x="7077875" y="3560900"/>
            <a:ext cx="2066414" cy="2334874"/>
          </a:xfrm>
          <a:custGeom>
            <a:avLst/>
            <a:gdLst/>
            <a:ahLst/>
            <a:cxnLst/>
            <a:rect l="l" t="t" r="r" b="b"/>
            <a:pathLst>
              <a:path w="142315" h="160804" extrusionOk="0">
                <a:moveTo>
                  <a:pt x="0" y="0"/>
                </a:moveTo>
                <a:cubicBezTo>
                  <a:pt x="0" y="17204"/>
                  <a:pt x="12643" y="34951"/>
                  <a:pt x="27454" y="43703"/>
                </a:cubicBezTo>
                <a:cubicBezTo>
                  <a:pt x="38590" y="50284"/>
                  <a:pt x="52236" y="51165"/>
                  <a:pt x="64434" y="55469"/>
                </a:cubicBezTo>
                <a:cubicBezTo>
                  <a:pt x="73959" y="58830"/>
                  <a:pt x="82046" y="65626"/>
                  <a:pt x="89647" y="72278"/>
                </a:cubicBezTo>
                <a:cubicBezTo>
                  <a:pt x="99712" y="81085"/>
                  <a:pt x="107644" y="92600"/>
                  <a:pt x="113179" y="104775"/>
                </a:cubicBezTo>
                <a:cubicBezTo>
                  <a:pt x="121891" y="123938"/>
                  <a:pt x="123483" y="151397"/>
                  <a:pt x="142315" y="16080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94" name="Google Shape;894;p25"/>
          <p:cNvSpPr/>
          <p:nvPr/>
        </p:nvSpPr>
        <p:spPr>
          <a:xfrm rot="7025556">
            <a:off x="-389756" y="167421"/>
            <a:ext cx="1984768" cy="544940"/>
          </a:xfrm>
          <a:custGeom>
            <a:avLst/>
            <a:gdLst/>
            <a:ahLst/>
            <a:cxnLst/>
            <a:rect l="l" t="t" r="r" b="b"/>
            <a:pathLst>
              <a:path w="247650" h="67995" extrusionOk="0">
                <a:moveTo>
                  <a:pt x="0" y="64633"/>
                </a:moveTo>
                <a:cubicBezTo>
                  <a:pt x="1940" y="46522"/>
                  <a:pt x="1463" y="24618"/>
                  <a:pt x="14567" y="11966"/>
                </a:cubicBezTo>
                <a:cubicBezTo>
                  <a:pt x="29145" y="-2110"/>
                  <a:pt x="54452" y="-941"/>
                  <a:pt x="74519" y="1881"/>
                </a:cubicBezTo>
                <a:cubicBezTo>
                  <a:pt x="84758" y="3321"/>
                  <a:pt x="94808" y="7172"/>
                  <a:pt x="103654" y="12526"/>
                </a:cubicBezTo>
                <a:cubicBezTo>
                  <a:pt x="116082" y="20048"/>
                  <a:pt x="123088" y="34315"/>
                  <a:pt x="134470" y="43342"/>
                </a:cubicBezTo>
                <a:cubicBezTo>
                  <a:pt x="142079" y="49377"/>
                  <a:pt x="151784" y="52952"/>
                  <a:pt x="161364" y="54548"/>
                </a:cubicBezTo>
                <a:cubicBezTo>
                  <a:pt x="179603" y="57587"/>
                  <a:pt x="198342" y="55108"/>
                  <a:pt x="216833" y="55108"/>
                </a:cubicBezTo>
                <a:cubicBezTo>
                  <a:pt x="223413" y="55108"/>
                  <a:pt x="230454" y="54627"/>
                  <a:pt x="236444" y="57350"/>
                </a:cubicBezTo>
                <a:cubicBezTo>
                  <a:pt x="241134" y="59482"/>
                  <a:pt x="243528" y="64904"/>
                  <a:pt x="247650" y="67995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5"/>
          <p:cNvPicPr preferRelativeResize="0"/>
          <p:nvPr/>
        </p:nvPicPr>
        <p:blipFill rotWithShape="1">
          <a:blip r:embed="rId2">
            <a:alphaModFix/>
          </a:blip>
          <a:srcRect r="76788" b="35308"/>
          <a:stretch/>
        </p:blipFill>
        <p:spPr>
          <a:xfrm rot="10800000">
            <a:off x="7494200" y="475025"/>
            <a:ext cx="1649802" cy="3327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Google Shape;264;p5"/>
          <p:cNvGrpSpPr/>
          <p:nvPr/>
        </p:nvGrpSpPr>
        <p:grpSpPr>
          <a:xfrm rot="5400000">
            <a:off x="6304746" y="2301804"/>
            <a:ext cx="5141058" cy="537450"/>
            <a:chOff x="-500" y="207025"/>
            <a:chExt cx="9182100" cy="537450"/>
          </a:xfrm>
        </p:grpSpPr>
        <p:cxnSp>
          <p:nvCxnSpPr>
            <p:cNvPr id="265" name="Google Shape;265;p5"/>
            <p:cNvCxnSpPr/>
            <p:nvPr/>
          </p:nvCxnSpPr>
          <p:spPr>
            <a:xfrm>
              <a:off x="-500" y="207025"/>
              <a:ext cx="918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6" name="Google Shape;266;p5"/>
            <p:cNvCxnSpPr/>
            <p:nvPr/>
          </p:nvCxnSpPr>
          <p:spPr>
            <a:xfrm>
              <a:off x="-500" y="341388"/>
              <a:ext cx="918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5"/>
            <p:cNvCxnSpPr/>
            <p:nvPr/>
          </p:nvCxnSpPr>
          <p:spPr>
            <a:xfrm>
              <a:off x="-500" y="475750"/>
              <a:ext cx="918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5"/>
            <p:cNvCxnSpPr/>
            <p:nvPr/>
          </p:nvCxnSpPr>
          <p:spPr>
            <a:xfrm>
              <a:off x="-500" y="610113"/>
              <a:ext cx="918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5"/>
            <p:cNvCxnSpPr/>
            <p:nvPr/>
          </p:nvCxnSpPr>
          <p:spPr>
            <a:xfrm>
              <a:off x="-500" y="744475"/>
              <a:ext cx="918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0" name="Google Shape;270;p5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  <a:effectLst>
            <a:outerShdw dist="1905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5"/>
          <p:cNvSpPr txBox="1">
            <a:spLocks noGrp="1"/>
          </p:cNvSpPr>
          <p:nvPr>
            <p:ph type="subTitle" idx="1"/>
          </p:nvPr>
        </p:nvSpPr>
        <p:spPr>
          <a:xfrm>
            <a:off x="5017188" y="2330875"/>
            <a:ext cx="26958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5"/>
          <p:cNvSpPr txBox="1">
            <a:spLocks noGrp="1"/>
          </p:cNvSpPr>
          <p:nvPr>
            <p:ph type="subTitle" idx="2"/>
          </p:nvPr>
        </p:nvSpPr>
        <p:spPr>
          <a:xfrm>
            <a:off x="1431012" y="2330881"/>
            <a:ext cx="26958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5"/>
          <p:cNvSpPr txBox="1">
            <a:spLocks noGrp="1"/>
          </p:cNvSpPr>
          <p:nvPr>
            <p:ph type="subTitle" idx="3"/>
          </p:nvPr>
        </p:nvSpPr>
        <p:spPr>
          <a:xfrm>
            <a:off x="1431012" y="1493275"/>
            <a:ext cx="26958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4" name="Google Shape;274;p5"/>
          <p:cNvSpPr txBox="1">
            <a:spLocks noGrp="1"/>
          </p:cNvSpPr>
          <p:nvPr>
            <p:ph type="subTitle" idx="4"/>
          </p:nvPr>
        </p:nvSpPr>
        <p:spPr>
          <a:xfrm>
            <a:off x="5017187" y="1493275"/>
            <a:ext cx="26958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275" name="Google Shape;275;p5"/>
          <p:cNvPicPr preferRelativeResize="0"/>
          <p:nvPr/>
        </p:nvPicPr>
        <p:blipFill rotWithShape="1">
          <a:blip r:embed="rId2">
            <a:alphaModFix/>
          </a:blip>
          <a:srcRect r="76788" b="65867"/>
          <a:stretch/>
        </p:blipFill>
        <p:spPr>
          <a:xfrm>
            <a:off x="0" y="3390925"/>
            <a:ext cx="1649802" cy="1755599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5"/>
          <p:cNvSpPr/>
          <p:nvPr/>
        </p:nvSpPr>
        <p:spPr>
          <a:xfrm rot="5400000">
            <a:off x="-748113" y="962317"/>
            <a:ext cx="1984915" cy="544980"/>
          </a:xfrm>
          <a:custGeom>
            <a:avLst/>
            <a:gdLst/>
            <a:ahLst/>
            <a:cxnLst/>
            <a:rect l="l" t="t" r="r" b="b"/>
            <a:pathLst>
              <a:path w="247650" h="67995" extrusionOk="0">
                <a:moveTo>
                  <a:pt x="0" y="64633"/>
                </a:moveTo>
                <a:cubicBezTo>
                  <a:pt x="1940" y="46522"/>
                  <a:pt x="1463" y="24618"/>
                  <a:pt x="14567" y="11966"/>
                </a:cubicBezTo>
                <a:cubicBezTo>
                  <a:pt x="29145" y="-2110"/>
                  <a:pt x="54452" y="-941"/>
                  <a:pt x="74519" y="1881"/>
                </a:cubicBezTo>
                <a:cubicBezTo>
                  <a:pt x="84758" y="3321"/>
                  <a:pt x="94808" y="7172"/>
                  <a:pt x="103654" y="12526"/>
                </a:cubicBezTo>
                <a:cubicBezTo>
                  <a:pt x="116082" y="20048"/>
                  <a:pt x="123088" y="34315"/>
                  <a:pt x="134470" y="43342"/>
                </a:cubicBezTo>
                <a:cubicBezTo>
                  <a:pt x="142079" y="49377"/>
                  <a:pt x="151784" y="52952"/>
                  <a:pt x="161364" y="54548"/>
                </a:cubicBezTo>
                <a:cubicBezTo>
                  <a:pt x="179603" y="57587"/>
                  <a:pt x="198342" y="55108"/>
                  <a:pt x="216833" y="55108"/>
                </a:cubicBezTo>
                <a:cubicBezTo>
                  <a:pt x="223413" y="55108"/>
                  <a:pt x="230454" y="54627"/>
                  <a:pt x="236444" y="57350"/>
                </a:cubicBezTo>
                <a:cubicBezTo>
                  <a:pt x="241134" y="59482"/>
                  <a:pt x="243528" y="64904"/>
                  <a:pt x="247650" y="67995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77" name="Google Shape;277;p5"/>
          <p:cNvGrpSpPr/>
          <p:nvPr/>
        </p:nvGrpSpPr>
        <p:grpSpPr>
          <a:xfrm>
            <a:off x="900067" y="4604005"/>
            <a:ext cx="2844904" cy="1094194"/>
            <a:chOff x="-179675" y="3969475"/>
            <a:chExt cx="3396900" cy="1306500"/>
          </a:xfrm>
        </p:grpSpPr>
        <p:grpSp>
          <p:nvGrpSpPr>
            <p:cNvPr id="278" name="Google Shape;278;p5"/>
            <p:cNvGrpSpPr/>
            <p:nvPr/>
          </p:nvGrpSpPr>
          <p:grpSpPr>
            <a:xfrm>
              <a:off x="-179675" y="3969475"/>
              <a:ext cx="3396900" cy="261300"/>
              <a:chOff x="-179675" y="3969475"/>
              <a:chExt cx="3396900" cy="261300"/>
            </a:xfrm>
          </p:grpSpPr>
          <p:sp>
            <p:nvSpPr>
              <p:cNvPr id="279" name="Google Shape;279;p5"/>
              <p:cNvSpPr/>
              <p:nvPr/>
            </p:nvSpPr>
            <p:spPr>
              <a:xfrm>
                <a:off x="-17967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5"/>
              <p:cNvSpPr/>
              <p:nvPr/>
            </p:nvSpPr>
            <p:spPr>
              <a:xfrm>
                <a:off x="816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5"/>
              <p:cNvSpPr/>
              <p:nvPr/>
            </p:nvSpPr>
            <p:spPr>
              <a:xfrm>
                <a:off x="3429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5"/>
              <p:cNvSpPr/>
              <p:nvPr/>
            </p:nvSpPr>
            <p:spPr>
              <a:xfrm>
                <a:off x="6042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5"/>
              <p:cNvSpPr/>
              <p:nvPr/>
            </p:nvSpPr>
            <p:spPr>
              <a:xfrm>
                <a:off x="8655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5"/>
              <p:cNvSpPr/>
              <p:nvPr/>
            </p:nvSpPr>
            <p:spPr>
              <a:xfrm>
                <a:off x="11268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5"/>
              <p:cNvSpPr/>
              <p:nvPr/>
            </p:nvSpPr>
            <p:spPr>
              <a:xfrm>
                <a:off x="13881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5"/>
              <p:cNvSpPr/>
              <p:nvPr/>
            </p:nvSpPr>
            <p:spPr>
              <a:xfrm>
                <a:off x="16494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5"/>
              <p:cNvSpPr/>
              <p:nvPr/>
            </p:nvSpPr>
            <p:spPr>
              <a:xfrm>
                <a:off x="19107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5"/>
              <p:cNvSpPr/>
              <p:nvPr/>
            </p:nvSpPr>
            <p:spPr>
              <a:xfrm>
                <a:off x="21720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5"/>
              <p:cNvSpPr/>
              <p:nvPr/>
            </p:nvSpPr>
            <p:spPr>
              <a:xfrm>
                <a:off x="24333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5"/>
              <p:cNvSpPr/>
              <p:nvPr/>
            </p:nvSpPr>
            <p:spPr>
              <a:xfrm>
                <a:off x="26946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5"/>
              <p:cNvSpPr/>
              <p:nvPr/>
            </p:nvSpPr>
            <p:spPr>
              <a:xfrm>
                <a:off x="29559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2" name="Google Shape;292;p5"/>
            <p:cNvGrpSpPr/>
            <p:nvPr/>
          </p:nvGrpSpPr>
          <p:grpSpPr>
            <a:xfrm>
              <a:off x="-179675" y="4230775"/>
              <a:ext cx="3396900" cy="261300"/>
              <a:chOff x="-179675" y="3969475"/>
              <a:chExt cx="3396900" cy="261300"/>
            </a:xfrm>
          </p:grpSpPr>
          <p:sp>
            <p:nvSpPr>
              <p:cNvPr id="293" name="Google Shape;293;p5"/>
              <p:cNvSpPr/>
              <p:nvPr/>
            </p:nvSpPr>
            <p:spPr>
              <a:xfrm>
                <a:off x="-17967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5"/>
              <p:cNvSpPr/>
              <p:nvPr/>
            </p:nvSpPr>
            <p:spPr>
              <a:xfrm>
                <a:off x="816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5"/>
              <p:cNvSpPr/>
              <p:nvPr/>
            </p:nvSpPr>
            <p:spPr>
              <a:xfrm>
                <a:off x="3429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5"/>
              <p:cNvSpPr/>
              <p:nvPr/>
            </p:nvSpPr>
            <p:spPr>
              <a:xfrm>
                <a:off x="6042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5"/>
              <p:cNvSpPr/>
              <p:nvPr/>
            </p:nvSpPr>
            <p:spPr>
              <a:xfrm>
                <a:off x="8655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5"/>
              <p:cNvSpPr/>
              <p:nvPr/>
            </p:nvSpPr>
            <p:spPr>
              <a:xfrm>
                <a:off x="11268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5"/>
              <p:cNvSpPr/>
              <p:nvPr/>
            </p:nvSpPr>
            <p:spPr>
              <a:xfrm>
                <a:off x="13881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5"/>
              <p:cNvSpPr/>
              <p:nvPr/>
            </p:nvSpPr>
            <p:spPr>
              <a:xfrm>
                <a:off x="16494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5"/>
              <p:cNvSpPr/>
              <p:nvPr/>
            </p:nvSpPr>
            <p:spPr>
              <a:xfrm>
                <a:off x="19107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5"/>
              <p:cNvSpPr/>
              <p:nvPr/>
            </p:nvSpPr>
            <p:spPr>
              <a:xfrm>
                <a:off x="21720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5"/>
              <p:cNvSpPr/>
              <p:nvPr/>
            </p:nvSpPr>
            <p:spPr>
              <a:xfrm>
                <a:off x="24333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5"/>
              <p:cNvSpPr/>
              <p:nvPr/>
            </p:nvSpPr>
            <p:spPr>
              <a:xfrm>
                <a:off x="26946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5"/>
              <p:cNvSpPr/>
              <p:nvPr/>
            </p:nvSpPr>
            <p:spPr>
              <a:xfrm>
                <a:off x="29559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6" name="Google Shape;306;p5"/>
            <p:cNvGrpSpPr/>
            <p:nvPr/>
          </p:nvGrpSpPr>
          <p:grpSpPr>
            <a:xfrm>
              <a:off x="-179675" y="4492075"/>
              <a:ext cx="3396900" cy="261300"/>
              <a:chOff x="-179675" y="3969475"/>
              <a:chExt cx="3396900" cy="261300"/>
            </a:xfrm>
          </p:grpSpPr>
          <p:sp>
            <p:nvSpPr>
              <p:cNvPr id="307" name="Google Shape;307;p5"/>
              <p:cNvSpPr/>
              <p:nvPr/>
            </p:nvSpPr>
            <p:spPr>
              <a:xfrm>
                <a:off x="-17967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5"/>
              <p:cNvSpPr/>
              <p:nvPr/>
            </p:nvSpPr>
            <p:spPr>
              <a:xfrm>
                <a:off x="816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5"/>
              <p:cNvSpPr/>
              <p:nvPr/>
            </p:nvSpPr>
            <p:spPr>
              <a:xfrm>
                <a:off x="3429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5"/>
              <p:cNvSpPr/>
              <p:nvPr/>
            </p:nvSpPr>
            <p:spPr>
              <a:xfrm>
                <a:off x="6042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5"/>
              <p:cNvSpPr/>
              <p:nvPr/>
            </p:nvSpPr>
            <p:spPr>
              <a:xfrm>
                <a:off x="8655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5"/>
              <p:cNvSpPr/>
              <p:nvPr/>
            </p:nvSpPr>
            <p:spPr>
              <a:xfrm>
                <a:off x="11268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5"/>
              <p:cNvSpPr/>
              <p:nvPr/>
            </p:nvSpPr>
            <p:spPr>
              <a:xfrm>
                <a:off x="13881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5"/>
              <p:cNvSpPr/>
              <p:nvPr/>
            </p:nvSpPr>
            <p:spPr>
              <a:xfrm>
                <a:off x="16494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5"/>
              <p:cNvSpPr/>
              <p:nvPr/>
            </p:nvSpPr>
            <p:spPr>
              <a:xfrm>
                <a:off x="19107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5"/>
              <p:cNvSpPr/>
              <p:nvPr/>
            </p:nvSpPr>
            <p:spPr>
              <a:xfrm>
                <a:off x="21720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5"/>
              <p:cNvSpPr/>
              <p:nvPr/>
            </p:nvSpPr>
            <p:spPr>
              <a:xfrm>
                <a:off x="24333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5"/>
              <p:cNvSpPr/>
              <p:nvPr/>
            </p:nvSpPr>
            <p:spPr>
              <a:xfrm>
                <a:off x="26946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5"/>
              <p:cNvSpPr/>
              <p:nvPr/>
            </p:nvSpPr>
            <p:spPr>
              <a:xfrm>
                <a:off x="29559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0" name="Google Shape;320;p5"/>
            <p:cNvGrpSpPr/>
            <p:nvPr/>
          </p:nvGrpSpPr>
          <p:grpSpPr>
            <a:xfrm>
              <a:off x="-179675" y="4753375"/>
              <a:ext cx="3396900" cy="261300"/>
              <a:chOff x="-179675" y="3969475"/>
              <a:chExt cx="3396900" cy="261300"/>
            </a:xfrm>
          </p:grpSpPr>
          <p:sp>
            <p:nvSpPr>
              <p:cNvPr id="321" name="Google Shape;321;p5"/>
              <p:cNvSpPr/>
              <p:nvPr/>
            </p:nvSpPr>
            <p:spPr>
              <a:xfrm>
                <a:off x="-17967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5"/>
              <p:cNvSpPr/>
              <p:nvPr/>
            </p:nvSpPr>
            <p:spPr>
              <a:xfrm>
                <a:off x="816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5"/>
              <p:cNvSpPr/>
              <p:nvPr/>
            </p:nvSpPr>
            <p:spPr>
              <a:xfrm>
                <a:off x="3429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5"/>
              <p:cNvSpPr/>
              <p:nvPr/>
            </p:nvSpPr>
            <p:spPr>
              <a:xfrm>
                <a:off x="6042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5"/>
              <p:cNvSpPr/>
              <p:nvPr/>
            </p:nvSpPr>
            <p:spPr>
              <a:xfrm>
                <a:off x="8655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5"/>
              <p:cNvSpPr/>
              <p:nvPr/>
            </p:nvSpPr>
            <p:spPr>
              <a:xfrm>
                <a:off x="11268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5"/>
              <p:cNvSpPr/>
              <p:nvPr/>
            </p:nvSpPr>
            <p:spPr>
              <a:xfrm>
                <a:off x="13881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5"/>
              <p:cNvSpPr/>
              <p:nvPr/>
            </p:nvSpPr>
            <p:spPr>
              <a:xfrm>
                <a:off x="16494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5"/>
              <p:cNvSpPr/>
              <p:nvPr/>
            </p:nvSpPr>
            <p:spPr>
              <a:xfrm>
                <a:off x="19107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5"/>
              <p:cNvSpPr/>
              <p:nvPr/>
            </p:nvSpPr>
            <p:spPr>
              <a:xfrm>
                <a:off x="21720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5"/>
              <p:cNvSpPr/>
              <p:nvPr/>
            </p:nvSpPr>
            <p:spPr>
              <a:xfrm>
                <a:off x="24333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5"/>
              <p:cNvSpPr/>
              <p:nvPr/>
            </p:nvSpPr>
            <p:spPr>
              <a:xfrm>
                <a:off x="26946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5"/>
              <p:cNvSpPr/>
              <p:nvPr/>
            </p:nvSpPr>
            <p:spPr>
              <a:xfrm>
                <a:off x="29559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4" name="Google Shape;334;p5"/>
            <p:cNvGrpSpPr/>
            <p:nvPr/>
          </p:nvGrpSpPr>
          <p:grpSpPr>
            <a:xfrm>
              <a:off x="-179675" y="5014675"/>
              <a:ext cx="3396900" cy="261300"/>
              <a:chOff x="-179675" y="3969475"/>
              <a:chExt cx="3396900" cy="261300"/>
            </a:xfrm>
          </p:grpSpPr>
          <p:sp>
            <p:nvSpPr>
              <p:cNvPr id="335" name="Google Shape;335;p5"/>
              <p:cNvSpPr/>
              <p:nvPr/>
            </p:nvSpPr>
            <p:spPr>
              <a:xfrm>
                <a:off x="-17967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5"/>
              <p:cNvSpPr/>
              <p:nvPr/>
            </p:nvSpPr>
            <p:spPr>
              <a:xfrm>
                <a:off x="816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5"/>
              <p:cNvSpPr/>
              <p:nvPr/>
            </p:nvSpPr>
            <p:spPr>
              <a:xfrm>
                <a:off x="3429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5"/>
              <p:cNvSpPr/>
              <p:nvPr/>
            </p:nvSpPr>
            <p:spPr>
              <a:xfrm>
                <a:off x="6042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5"/>
              <p:cNvSpPr/>
              <p:nvPr/>
            </p:nvSpPr>
            <p:spPr>
              <a:xfrm>
                <a:off x="8655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5"/>
              <p:cNvSpPr/>
              <p:nvPr/>
            </p:nvSpPr>
            <p:spPr>
              <a:xfrm>
                <a:off x="11268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5"/>
              <p:cNvSpPr/>
              <p:nvPr/>
            </p:nvSpPr>
            <p:spPr>
              <a:xfrm>
                <a:off x="13881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5"/>
              <p:cNvSpPr/>
              <p:nvPr/>
            </p:nvSpPr>
            <p:spPr>
              <a:xfrm>
                <a:off x="16494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5"/>
              <p:cNvSpPr/>
              <p:nvPr/>
            </p:nvSpPr>
            <p:spPr>
              <a:xfrm>
                <a:off x="19107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5"/>
              <p:cNvSpPr/>
              <p:nvPr/>
            </p:nvSpPr>
            <p:spPr>
              <a:xfrm>
                <a:off x="21720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5"/>
              <p:cNvSpPr/>
              <p:nvPr/>
            </p:nvSpPr>
            <p:spPr>
              <a:xfrm>
                <a:off x="24333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5"/>
              <p:cNvSpPr/>
              <p:nvPr/>
            </p:nvSpPr>
            <p:spPr>
              <a:xfrm>
                <a:off x="26946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5"/>
              <p:cNvSpPr/>
              <p:nvPr/>
            </p:nvSpPr>
            <p:spPr>
              <a:xfrm>
                <a:off x="29559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7"/>
          <p:cNvPicPr preferRelativeResize="0"/>
          <p:nvPr/>
        </p:nvPicPr>
        <p:blipFill rotWithShape="1">
          <a:blip r:embed="rId2">
            <a:alphaModFix/>
          </a:blip>
          <a:srcRect r="76788" b="35308"/>
          <a:stretch/>
        </p:blipFill>
        <p:spPr>
          <a:xfrm rot="5400000">
            <a:off x="3303500" y="-838825"/>
            <a:ext cx="1649802" cy="3327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" name="Google Shape;361;p7"/>
          <p:cNvGrpSpPr/>
          <p:nvPr/>
        </p:nvGrpSpPr>
        <p:grpSpPr>
          <a:xfrm rot="10800000">
            <a:off x="-227" y="0"/>
            <a:ext cx="9144453" cy="537450"/>
            <a:chOff x="-500" y="207025"/>
            <a:chExt cx="9182100" cy="537450"/>
          </a:xfrm>
        </p:grpSpPr>
        <p:cxnSp>
          <p:nvCxnSpPr>
            <p:cNvPr id="362" name="Google Shape;362;p7"/>
            <p:cNvCxnSpPr/>
            <p:nvPr/>
          </p:nvCxnSpPr>
          <p:spPr>
            <a:xfrm>
              <a:off x="-500" y="207025"/>
              <a:ext cx="918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3" name="Google Shape;363;p7"/>
            <p:cNvCxnSpPr/>
            <p:nvPr/>
          </p:nvCxnSpPr>
          <p:spPr>
            <a:xfrm>
              <a:off x="-500" y="341388"/>
              <a:ext cx="918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4" name="Google Shape;364;p7"/>
            <p:cNvCxnSpPr/>
            <p:nvPr/>
          </p:nvCxnSpPr>
          <p:spPr>
            <a:xfrm>
              <a:off x="-500" y="475750"/>
              <a:ext cx="918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" name="Google Shape;365;p7"/>
            <p:cNvCxnSpPr/>
            <p:nvPr/>
          </p:nvCxnSpPr>
          <p:spPr>
            <a:xfrm>
              <a:off x="-500" y="610113"/>
              <a:ext cx="918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6" name="Google Shape;366;p7"/>
            <p:cNvCxnSpPr/>
            <p:nvPr/>
          </p:nvCxnSpPr>
          <p:spPr>
            <a:xfrm>
              <a:off x="-500" y="744475"/>
              <a:ext cx="918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67" name="Google Shape;367;p7"/>
          <p:cNvSpPr/>
          <p:nvPr/>
        </p:nvSpPr>
        <p:spPr>
          <a:xfrm flipH="1">
            <a:off x="7265875" y="3115650"/>
            <a:ext cx="2066414" cy="2334874"/>
          </a:xfrm>
          <a:custGeom>
            <a:avLst/>
            <a:gdLst/>
            <a:ahLst/>
            <a:cxnLst/>
            <a:rect l="l" t="t" r="r" b="b"/>
            <a:pathLst>
              <a:path w="142315" h="160804" extrusionOk="0">
                <a:moveTo>
                  <a:pt x="0" y="0"/>
                </a:moveTo>
                <a:cubicBezTo>
                  <a:pt x="0" y="17204"/>
                  <a:pt x="12643" y="34951"/>
                  <a:pt x="27454" y="43703"/>
                </a:cubicBezTo>
                <a:cubicBezTo>
                  <a:pt x="38590" y="50284"/>
                  <a:pt x="52236" y="51165"/>
                  <a:pt x="64434" y="55469"/>
                </a:cubicBezTo>
                <a:cubicBezTo>
                  <a:pt x="73959" y="58830"/>
                  <a:pt x="82046" y="65626"/>
                  <a:pt x="89647" y="72278"/>
                </a:cubicBezTo>
                <a:cubicBezTo>
                  <a:pt x="99712" y="81085"/>
                  <a:pt x="107644" y="92600"/>
                  <a:pt x="113179" y="104775"/>
                </a:cubicBezTo>
                <a:cubicBezTo>
                  <a:pt x="121891" y="123938"/>
                  <a:pt x="123483" y="151397"/>
                  <a:pt x="142315" y="16080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8" name="Google Shape;368;p7"/>
          <p:cNvSpPr txBox="1">
            <a:spLocks noGrp="1"/>
          </p:cNvSpPr>
          <p:nvPr>
            <p:ph type="title"/>
          </p:nvPr>
        </p:nvSpPr>
        <p:spPr>
          <a:xfrm>
            <a:off x="713225" y="1001375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7"/>
          <p:cNvSpPr txBox="1">
            <a:spLocks noGrp="1"/>
          </p:cNvSpPr>
          <p:nvPr>
            <p:ph type="subTitle" idx="1"/>
          </p:nvPr>
        </p:nvSpPr>
        <p:spPr>
          <a:xfrm>
            <a:off x="713225" y="1790050"/>
            <a:ext cx="4294800" cy="26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70" name="Google Shape;370;p7"/>
          <p:cNvSpPr>
            <a:spLocks noGrp="1"/>
          </p:cNvSpPr>
          <p:nvPr>
            <p:ph type="pic" idx="2"/>
          </p:nvPr>
        </p:nvSpPr>
        <p:spPr>
          <a:xfrm rot="238493">
            <a:off x="5785499" y="783145"/>
            <a:ext cx="2787104" cy="357711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76200" dir="2700000" algn="bl" rotWithShape="0">
              <a:schemeClr val="dk1"/>
            </a:outerShdw>
          </a:effectLst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4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1_1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6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  <a:effectLst>
            <a:outerShdw dist="1905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435" name="Google Shape;435;p16"/>
          <p:cNvPicPr preferRelativeResize="0"/>
          <p:nvPr/>
        </p:nvPicPr>
        <p:blipFill rotWithShape="1">
          <a:blip r:embed="rId2">
            <a:alphaModFix/>
          </a:blip>
          <a:srcRect t="20874" r="76788" b="35308"/>
          <a:stretch/>
        </p:blipFill>
        <p:spPr>
          <a:xfrm>
            <a:off x="0" y="0"/>
            <a:ext cx="1649802" cy="225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6"/>
          <p:cNvPicPr preferRelativeResize="0"/>
          <p:nvPr/>
        </p:nvPicPr>
        <p:blipFill rotWithShape="1">
          <a:blip r:embed="rId2">
            <a:alphaModFix/>
          </a:blip>
          <a:srcRect r="76788" b="35308"/>
          <a:stretch/>
        </p:blipFill>
        <p:spPr>
          <a:xfrm rot="5400000" flipH="1">
            <a:off x="6655350" y="2652400"/>
            <a:ext cx="1649802" cy="332747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16"/>
          <p:cNvSpPr/>
          <p:nvPr/>
        </p:nvSpPr>
        <p:spPr>
          <a:xfrm rot="3644434">
            <a:off x="-537344" y="4500891"/>
            <a:ext cx="1984940" cy="544987"/>
          </a:xfrm>
          <a:custGeom>
            <a:avLst/>
            <a:gdLst/>
            <a:ahLst/>
            <a:cxnLst/>
            <a:rect l="l" t="t" r="r" b="b"/>
            <a:pathLst>
              <a:path w="247650" h="67995" extrusionOk="0">
                <a:moveTo>
                  <a:pt x="0" y="64633"/>
                </a:moveTo>
                <a:cubicBezTo>
                  <a:pt x="1940" y="46522"/>
                  <a:pt x="1463" y="24618"/>
                  <a:pt x="14567" y="11966"/>
                </a:cubicBezTo>
                <a:cubicBezTo>
                  <a:pt x="29145" y="-2110"/>
                  <a:pt x="54452" y="-941"/>
                  <a:pt x="74519" y="1881"/>
                </a:cubicBezTo>
                <a:cubicBezTo>
                  <a:pt x="84758" y="3321"/>
                  <a:pt x="94808" y="7172"/>
                  <a:pt x="103654" y="12526"/>
                </a:cubicBezTo>
                <a:cubicBezTo>
                  <a:pt x="116082" y="20048"/>
                  <a:pt x="123088" y="34315"/>
                  <a:pt x="134470" y="43342"/>
                </a:cubicBezTo>
                <a:cubicBezTo>
                  <a:pt x="142079" y="49377"/>
                  <a:pt x="151784" y="52952"/>
                  <a:pt x="161364" y="54548"/>
                </a:cubicBezTo>
                <a:cubicBezTo>
                  <a:pt x="179603" y="57587"/>
                  <a:pt x="198342" y="55108"/>
                  <a:pt x="216833" y="55108"/>
                </a:cubicBezTo>
                <a:cubicBezTo>
                  <a:pt x="223413" y="55108"/>
                  <a:pt x="230454" y="54627"/>
                  <a:pt x="236444" y="57350"/>
                </a:cubicBezTo>
                <a:cubicBezTo>
                  <a:pt x="241134" y="59482"/>
                  <a:pt x="243528" y="64904"/>
                  <a:pt x="247650" y="67995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8" name="Google Shape;438;p16"/>
          <p:cNvSpPr/>
          <p:nvPr/>
        </p:nvSpPr>
        <p:spPr>
          <a:xfrm flipH="1">
            <a:off x="8629750" y="-350875"/>
            <a:ext cx="1066614" cy="1488478"/>
          </a:xfrm>
          <a:custGeom>
            <a:avLst/>
            <a:gdLst/>
            <a:ahLst/>
            <a:cxnLst/>
            <a:rect l="l" t="t" r="r" b="b"/>
            <a:pathLst>
              <a:path w="84568" h="81271" extrusionOk="0">
                <a:moveTo>
                  <a:pt x="82364" y="0"/>
                </a:moveTo>
                <a:cubicBezTo>
                  <a:pt x="82364" y="19269"/>
                  <a:pt x="89021" y="41250"/>
                  <a:pt x="79002" y="57710"/>
                </a:cubicBezTo>
                <a:cubicBezTo>
                  <a:pt x="69515" y="73296"/>
                  <a:pt x="46687" y="76793"/>
                  <a:pt x="28575" y="79002"/>
                </a:cubicBezTo>
                <a:cubicBezTo>
                  <a:pt x="1503" y="82304"/>
                  <a:pt x="28976" y="79037"/>
                  <a:pt x="8405" y="80683"/>
                </a:cubicBezTo>
                <a:cubicBezTo>
                  <a:pt x="5606" y="80907"/>
                  <a:pt x="1985" y="82107"/>
                  <a:pt x="0" y="8012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0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  <a:effectLst>
            <a:outerShdw dist="1905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20"/>
          <p:cNvSpPr txBox="1">
            <a:spLocks noGrp="1"/>
          </p:cNvSpPr>
          <p:nvPr>
            <p:ph type="subTitle" idx="1"/>
          </p:nvPr>
        </p:nvSpPr>
        <p:spPr>
          <a:xfrm>
            <a:off x="851225" y="2470298"/>
            <a:ext cx="23481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20"/>
          <p:cNvSpPr txBox="1">
            <a:spLocks noGrp="1"/>
          </p:cNvSpPr>
          <p:nvPr>
            <p:ph type="subTitle" idx="2"/>
          </p:nvPr>
        </p:nvSpPr>
        <p:spPr>
          <a:xfrm>
            <a:off x="3397948" y="2470298"/>
            <a:ext cx="23481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20"/>
          <p:cNvSpPr txBox="1">
            <a:spLocks noGrp="1"/>
          </p:cNvSpPr>
          <p:nvPr>
            <p:ph type="subTitle" idx="3"/>
          </p:nvPr>
        </p:nvSpPr>
        <p:spPr>
          <a:xfrm>
            <a:off x="5944675" y="2470300"/>
            <a:ext cx="23481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20"/>
          <p:cNvSpPr txBox="1">
            <a:spLocks noGrp="1"/>
          </p:cNvSpPr>
          <p:nvPr>
            <p:ph type="subTitle" idx="4"/>
          </p:nvPr>
        </p:nvSpPr>
        <p:spPr>
          <a:xfrm>
            <a:off x="851225" y="1662400"/>
            <a:ext cx="2348100" cy="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05" name="Google Shape;605;p20"/>
          <p:cNvSpPr txBox="1">
            <a:spLocks noGrp="1"/>
          </p:cNvSpPr>
          <p:nvPr>
            <p:ph type="subTitle" idx="5"/>
          </p:nvPr>
        </p:nvSpPr>
        <p:spPr>
          <a:xfrm>
            <a:off x="3397952" y="1662400"/>
            <a:ext cx="2348100" cy="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06" name="Google Shape;606;p20"/>
          <p:cNvSpPr txBox="1">
            <a:spLocks noGrp="1"/>
          </p:cNvSpPr>
          <p:nvPr>
            <p:ph type="subTitle" idx="6"/>
          </p:nvPr>
        </p:nvSpPr>
        <p:spPr>
          <a:xfrm>
            <a:off x="5944675" y="1662400"/>
            <a:ext cx="2348100" cy="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607" name="Google Shape;607;p20"/>
          <p:cNvPicPr preferRelativeResize="0"/>
          <p:nvPr/>
        </p:nvPicPr>
        <p:blipFill rotWithShape="1">
          <a:blip r:embed="rId2">
            <a:alphaModFix/>
          </a:blip>
          <a:srcRect r="76788" b="35308"/>
          <a:stretch/>
        </p:blipFill>
        <p:spPr>
          <a:xfrm rot="5400000" flipH="1">
            <a:off x="909300" y="2652400"/>
            <a:ext cx="1649802" cy="3327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0"/>
          <p:cNvGrpSpPr/>
          <p:nvPr/>
        </p:nvGrpSpPr>
        <p:grpSpPr>
          <a:xfrm rot="5400000">
            <a:off x="6304746" y="2301804"/>
            <a:ext cx="5141058" cy="537450"/>
            <a:chOff x="-500" y="207025"/>
            <a:chExt cx="9182100" cy="537450"/>
          </a:xfrm>
        </p:grpSpPr>
        <p:cxnSp>
          <p:nvCxnSpPr>
            <p:cNvPr id="609" name="Google Shape;609;p20"/>
            <p:cNvCxnSpPr/>
            <p:nvPr/>
          </p:nvCxnSpPr>
          <p:spPr>
            <a:xfrm>
              <a:off x="-500" y="207025"/>
              <a:ext cx="918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" name="Google Shape;610;p20"/>
            <p:cNvCxnSpPr/>
            <p:nvPr/>
          </p:nvCxnSpPr>
          <p:spPr>
            <a:xfrm>
              <a:off x="-500" y="341388"/>
              <a:ext cx="918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1" name="Google Shape;611;p20"/>
            <p:cNvCxnSpPr/>
            <p:nvPr/>
          </p:nvCxnSpPr>
          <p:spPr>
            <a:xfrm>
              <a:off x="-500" y="475750"/>
              <a:ext cx="918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" name="Google Shape;612;p20"/>
            <p:cNvCxnSpPr/>
            <p:nvPr/>
          </p:nvCxnSpPr>
          <p:spPr>
            <a:xfrm>
              <a:off x="-500" y="610113"/>
              <a:ext cx="918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3" name="Google Shape;613;p20"/>
            <p:cNvCxnSpPr/>
            <p:nvPr/>
          </p:nvCxnSpPr>
          <p:spPr>
            <a:xfrm>
              <a:off x="-500" y="744475"/>
              <a:ext cx="918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14" name="Google Shape;614;p20"/>
          <p:cNvSpPr/>
          <p:nvPr/>
        </p:nvSpPr>
        <p:spPr>
          <a:xfrm flipH="1">
            <a:off x="-214350" y="-512262"/>
            <a:ext cx="2066414" cy="2334874"/>
          </a:xfrm>
          <a:custGeom>
            <a:avLst/>
            <a:gdLst/>
            <a:ahLst/>
            <a:cxnLst/>
            <a:rect l="l" t="t" r="r" b="b"/>
            <a:pathLst>
              <a:path w="142315" h="160804" extrusionOk="0">
                <a:moveTo>
                  <a:pt x="0" y="0"/>
                </a:moveTo>
                <a:cubicBezTo>
                  <a:pt x="0" y="17204"/>
                  <a:pt x="12643" y="34951"/>
                  <a:pt x="27454" y="43703"/>
                </a:cubicBezTo>
                <a:cubicBezTo>
                  <a:pt x="38590" y="50284"/>
                  <a:pt x="52236" y="51165"/>
                  <a:pt x="64434" y="55469"/>
                </a:cubicBezTo>
                <a:cubicBezTo>
                  <a:pt x="73959" y="58830"/>
                  <a:pt x="82046" y="65626"/>
                  <a:pt x="89647" y="72278"/>
                </a:cubicBezTo>
                <a:cubicBezTo>
                  <a:pt x="99712" y="81085"/>
                  <a:pt x="107644" y="92600"/>
                  <a:pt x="113179" y="104775"/>
                </a:cubicBezTo>
                <a:cubicBezTo>
                  <a:pt x="121891" y="123938"/>
                  <a:pt x="123483" y="151397"/>
                  <a:pt x="142315" y="16080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4"/>
          <p:cNvPicPr preferRelativeResize="0"/>
          <p:nvPr/>
        </p:nvPicPr>
        <p:blipFill rotWithShape="1">
          <a:blip r:embed="rId2">
            <a:alphaModFix/>
          </a:blip>
          <a:srcRect r="76788" b="35308"/>
          <a:stretch/>
        </p:blipFill>
        <p:spPr>
          <a:xfrm>
            <a:off x="0" y="0"/>
            <a:ext cx="1649802" cy="332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24"/>
          <p:cNvPicPr preferRelativeResize="0"/>
          <p:nvPr/>
        </p:nvPicPr>
        <p:blipFill rotWithShape="1">
          <a:blip r:embed="rId2">
            <a:alphaModFix/>
          </a:blip>
          <a:srcRect r="76788" b="35308"/>
          <a:stretch/>
        </p:blipFill>
        <p:spPr>
          <a:xfrm rot="5400000" flipH="1">
            <a:off x="6655350" y="2654850"/>
            <a:ext cx="1649802" cy="3327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0" name="Google Shape;740;p24"/>
          <p:cNvGrpSpPr/>
          <p:nvPr/>
        </p:nvGrpSpPr>
        <p:grpSpPr>
          <a:xfrm rot="5400000">
            <a:off x="6304746" y="2301804"/>
            <a:ext cx="5141058" cy="537450"/>
            <a:chOff x="-500" y="207025"/>
            <a:chExt cx="9182100" cy="537450"/>
          </a:xfrm>
        </p:grpSpPr>
        <p:cxnSp>
          <p:nvCxnSpPr>
            <p:cNvPr id="741" name="Google Shape;741;p24"/>
            <p:cNvCxnSpPr/>
            <p:nvPr/>
          </p:nvCxnSpPr>
          <p:spPr>
            <a:xfrm>
              <a:off x="-500" y="207025"/>
              <a:ext cx="918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2" name="Google Shape;742;p24"/>
            <p:cNvCxnSpPr/>
            <p:nvPr/>
          </p:nvCxnSpPr>
          <p:spPr>
            <a:xfrm>
              <a:off x="-500" y="341388"/>
              <a:ext cx="918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3" name="Google Shape;743;p24"/>
            <p:cNvCxnSpPr/>
            <p:nvPr/>
          </p:nvCxnSpPr>
          <p:spPr>
            <a:xfrm>
              <a:off x="-500" y="475750"/>
              <a:ext cx="918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4" name="Google Shape;744;p24"/>
            <p:cNvCxnSpPr/>
            <p:nvPr/>
          </p:nvCxnSpPr>
          <p:spPr>
            <a:xfrm>
              <a:off x="-500" y="610113"/>
              <a:ext cx="918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5" name="Google Shape;745;p24"/>
            <p:cNvCxnSpPr/>
            <p:nvPr/>
          </p:nvCxnSpPr>
          <p:spPr>
            <a:xfrm>
              <a:off x="-500" y="744475"/>
              <a:ext cx="918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46" name="Google Shape;746;p24"/>
          <p:cNvSpPr/>
          <p:nvPr/>
        </p:nvSpPr>
        <p:spPr>
          <a:xfrm flipH="1">
            <a:off x="0" y="0"/>
            <a:ext cx="2066414" cy="2334874"/>
          </a:xfrm>
          <a:custGeom>
            <a:avLst/>
            <a:gdLst/>
            <a:ahLst/>
            <a:cxnLst/>
            <a:rect l="l" t="t" r="r" b="b"/>
            <a:pathLst>
              <a:path w="142315" h="160804" extrusionOk="0">
                <a:moveTo>
                  <a:pt x="0" y="0"/>
                </a:moveTo>
                <a:cubicBezTo>
                  <a:pt x="0" y="17204"/>
                  <a:pt x="12643" y="34951"/>
                  <a:pt x="27454" y="43703"/>
                </a:cubicBezTo>
                <a:cubicBezTo>
                  <a:pt x="38590" y="50284"/>
                  <a:pt x="52236" y="51165"/>
                  <a:pt x="64434" y="55469"/>
                </a:cubicBezTo>
                <a:cubicBezTo>
                  <a:pt x="73959" y="58830"/>
                  <a:pt x="82046" y="65626"/>
                  <a:pt x="89647" y="72278"/>
                </a:cubicBezTo>
                <a:cubicBezTo>
                  <a:pt x="99712" y="81085"/>
                  <a:pt x="107644" y="92600"/>
                  <a:pt x="113179" y="104775"/>
                </a:cubicBezTo>
                <a:cubicBezTo>
                  <a:pt x="121891" y="123938"/>
                  <a:pt x="123483" y="151397"/>
                  <a:pt x="142315" y="16080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747" name="Google Shape;747;p24"/>
          <p:cNvGrpSpPr/>
          <p:nvPr/>
        </p:nvGrpSpPr>
        <p:grpSpPr>
          <a:xfrm flipH="1">
            <a:off x="3822618" y="-554695"/>
            <a:ext cx="2844904" cy="1094194"/>
            <a:chOff x="-179675" y="3969475"/>
            <a:chExt cx="3396900" cy="1306500"/>
          </a:xfrm>
        </p:grpSpPr>
        <p:grpSp>
          <p:nvGrpSpPr>
            <p:cNvPr id="748" name="Google Shape;748;p24"/>
            <p:cNvGrpSpPr/>
            <p:nvPr/>
          </p:nvGrpSpPr>
          <p:grpSpPr>
            <a:xfrm>
              <a:off x="-179675" y="3969475"/>
              <a:ext cx="3396900" cy="261300"/>
              <a:chOff x="-179675" y="3969475"/>
              <a:chExt cx="3396900" cy="261300"/>
            </a:xfrm>
          </p:grpSpPr>
          <p:sp>
            <p:nvSpPr>
              <p:cNvPr id="749" name="Google Shape;749;p24"/>
              <p:cNvSpPr/>
              <p:nvPr/>
            </p:nvSpPr>
            <p:spPr>
              <a:xfrm>
                <a:off x="-17967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4"/>
              <p:cNvSpPr/>
              <p:nvPr/>
            </p:nvSpPr>
            <p:spPr>
              <a:xfrm>
                <a:off x="816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24"/>
              <p:cNvSpPr/>
              <p:nvPr/>
            </p:nvSpPr>
            <p:spPr>
              <a:xfrm>
                <a:off x="3429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24"/>
              <p:cNvSpPr/>
              <p:nvPr/>
            </p:nvSpPr>
            <p:spPr>
              <a:xfrm>
                <a:off x="6042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24"/>
              <p:cNvSpPr/>
              <p:nvPr/>
            </p:nvSpPr>
            <p:spPr>
              <a:xfrm>
                <a:off x="8655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24"/>
              <p:cNvSpPr/>
              <p:nvPr/>
            </p:nvSpPr>
            <p:spPr>
              <a:xfrm>
                <a:off x="11268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24"/>
              <p:cNvSpPr/>
              <p:nvPr/>
            </p:nvSpPr>
            <p:spPr>
              <a:xfrm>
                <a:off x="13881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24"/>
              <p:cNvSpPr/>
              <p:nvPr/>
            </p:nvSpPr>
            <p:spPr>
              <a:xfrm>
                <a:off x="16494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24"/>
              <p:cNvSpPr/>
              <p:nvPr/>
            </p:nvSpPr>
            <p:spPr>
              <a:xfrm>
                <a:off x="19107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24"/>
              <p:cNvSpPr/>
              <p:nvPr/>
            </p:nvSpPr>
            <p:spPr>
              <a:xfrm>
                <a:off x="21720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24"/>
              <p:cNvSpPr/>
              <p:nvPr/>
            </p:nvSpPr>
            <p:spPr>
              <a:xfrm>
                <a:off x="24333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24"/>
              <p:cNvSpPr/>
              <p:nvPr/>
            </p:nvSpPr>
            <p:spPr>
              <a:xfrm>
                <a:off x="26946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4"/>
              <p:cNvSpPr/>
              <p:nvPr/>
            </p:nvSpPr>
            <p:spPr>
              <a:xfrm>
                <a:off x="29559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2" name="Google Shape;762;p24"/>
            <p:cNvGrpSpPr/>
            <p:nvPr/>
          </p:nvGrpSpPr>
          <p:grpSpPr>
            <a:xfrm>
              <a:off x="-179675" y="4230775"/>
              <a:ext cx="3396900" cy="261300"/>
              <a:chOff x="-179675" y="3969475"/>
              <a:chExt cx="3396900" cy="261300"/>
            </a:xfrm>
          </p:grpSpPr>
          <p:sp>
            <p:nvSpPr>
              <p:cNvPr id="763" name="Google Shape;763;p24"/>
              <p:cNvSpPr/>
              <p:nvPr/>
            </p:nvSpPr>
            <p:spPr>
              <a:xfrm>
                <a:off x="-17967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24"/>
              <p:cNvSpPr/>
              <p:nvPr/>
            </p:nvSpPr>
            <p:spPr>
              <a:xfrm>
                <a:off x="816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24"/>
              <p:cNvSpPr/>
              <p:nvPr/>
            </p:nvSpPr>
            <p:spPr>
              <a:xfrm>
                <a:off x="3429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24"/>
              <p:cNvSpPr/>
              <p:nvPr/>
            </p:nvSpPr>
            <p:spPr>
              <a:xfrm>
                <a:off x="6042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24"/>
              <p:cNvSpPr/>
              <p:nvPr/>
            </p:nvSpPr>
            <p:spPr>
              <a:xfrm>
                <a:off x="8655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24"/>
              <p:cNvSpPr/>
              <p:nvPr/>
            </p:nvSpPr>
            <p:spPr>
              <a:xfrm>
                <a:off x="11268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24"/>
              <p:cNvSpPr/>
              <p:nvPr/>
            </p:nvSpPr>
            <p:spPr>
              <a:xfrm>
                <a:off x="13881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24"/>
              <p:cNvSpPr/>
              <p:nvPr/>
            </p:nvSpPr>
            <p:spPr>
              <a:xfrm>
                <a:off x="16494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24"/>
              <p:cNvSpPr/>
              <p:nvPr/>
            </p:nvSpPr>
            <p:spPr>
              <a:xfrm>
                <a:off x="19107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24"/>
              <p:cNvSpPr/>
              <p:nvPr/>
            </p:nvSpPr>
            <p:spPr>
              <a:xfrm>
                <a:off x="21720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24"/>
              <p:cNvSpPr/>
              <p:nvPr/>
            </p:nvSpPr>
            <p:spPr>
              <a:xfrm>
                <a:off x="24333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24"/>
              <p:cNvSpPr/>
              <p:nvPr/>
            </p:nvSpPr>
            <p:spPr>
              <a:xfrm>
                <a:off x="26946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24"/>
              <p:cNvSpPr/>
              <p:nvPr/>
            </p:nvSpPr>
            <p:spPr>
              <a:xfrm>
                <a:off x="29559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6" name="Google Shape;776;p24"/>
            <p:cNvGrpSpPr/>
            <p:nvPr/>
          </p:nvGrpSpPr>
          <p:grpSpPr>
            <a:xfrm>
              <a:off x="-179675" y="4492075"/>
              <a:ext cx="3396900" cy="261300"/>
              <a:chOff x="-179675" y="3969475"/>
              <a:chExt cx="3396900" cy="261300"/>
            </a:xfrm>
          </p:grpSpPr>
          <p:sp>
            <p:nvSpPr>
              <p:cNvPr id="777" name="Google Shape;777;p24"/>
              <p:cNvSpPr/>
              <p:nvPr/>
            </p:nvSpPr>
            <p:spPr>
              <a:xfrm>
                <a:off x="-17967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24"/>
              <p:cNvSpPr/>
              <p:nvPr/>
            </p:nvSpPr>
            <p:spPr>
              <a:xfrm>
                <a:off x="816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24"/>
              <p:cNvSpPr/>
              <p:nvPr/>
            </p:nvSpPr>
            <p:spPr>
              <a:xfrm>
                <a:off x="3429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24"/>
              <p:cNvSpPr/>
              <p:nvPr/>
            </p:nvSpPr>
            <p:spPr>
              <a:xfrm>
                <a:off x="6042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24"/>
              <p:cNvSpPr/>
              <p:nvPr/>
            </p:nvSpPr>
            <p:spPr>
              <a:xfrm>
                <a:off x="8655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24"/>
              <p:cNvSpPr/>
              <p:nvPr/>
            </p:nvSpPr>
            <p:spPr>
              <a:xfrm>
                <a:off x="11268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24"/>
              <p:cNvSpPr/>
              <p:nvPr/>
            </p:nvSpPr>
            <p:spPr>
              <a:xfrm>
                <a:off x="13881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24"/>
              <p:cNvSpPr/>
              <p:nvPr/>
            </p:nvSpPr>
            <p:spPr>
              <a:xfrm>
                <a:off x="16494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24"/>
              <p:cNvSpPr/>
              <p:nvPr/>
            </p:nvSpPr>
            <p:spPr>
              <a:xfrm>
                <a:off x="19107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24"/>
              <p:cNvSpPr/>
              <p:nvPr/>
            </p:nvSpPr>
            <p:spPr>
              <a:xfrm>
                <a:off x="21720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24"/>
              <p:cNvSpPr/>
              <p:nvPr/>
            </p:nvSpPr>
            <p:spPr>
              <a:xfrm>
                <a:off x="24333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24"/>
              <p:cNvSpPr/>
              <p:nvPr/>
            </p:nvSpPr>
            <p:spPr>
              <a:xfrm>
                <a:off x="26946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24"/>
              <p:cNvSpPr/>
              <p:nvPr/>
            </p:nvSpPr>
            <p:spPr>
              <a:xfrm>
                <a:off x="29559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0" name="Google Shape;790;p24"/>
            <p:cNvGrpSpPr/>
            <p:nvPr/>
          </p:nvGrpSpPr>
          <p:grpSpPr>
            <a:xfrm>
              <a:off x="-179675" y="4753375"/>
              <a:ext cx="3396900" cy="261300"/>
              <a:chOff x="-179675" y="3969475"/>
              <a:chExt cx="3396900" cy="261300"/>
            </a:xfrm>
          </p:grpSpPr>
          <p:sp>
            <p:nvSpPr>
              <p:cNvPr id="791" name="Google Shape;791;p24"/>
              <p:cNvSpPr/>
              <p:nvPr/>
            </p:nvSpPr>
            <p:spPr>
              <a:xfrm>
                <a:off x="-17967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24"/>
              <p:cNvSpPr/>
              <p:nvPr/>
            </p:nvSpPr>
            <p:spPr>
              <a:xfrm>
                <a:off x="816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24"/>
              <p:cNvSpPr/>
              <p:nvPr/>
            </p:nvSpPr>
            <p:spPr>
              <a:xfrm>
                <a:off x="3429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24"/>
              <p:cNvSpPr/>
              <p:nvPr/>
            </p:nvSpPr>
            <p:spPr>
              <a:xfrm>
                <a:off x="6042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24"/>
              <p:cNvSpPr/>
              <p:nvPr/>
            </p:nvSpPr>
            <p:spPr>
              <a:xfrm>
                <a:off x="8655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24"/>
              <p:cNvSpPr/>
              <p:nvPr/>
            </p:nvSpPr>
            <p:spPr>
              <a:xfrm>
                <a:off x="11268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24"/>
              <p:cNvSpPr/>
              <p:nvPr/>
            </p:nvSpPr>
            <p:spPr>
              <a:xfrm>
                <a:off x="13881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24"/>
              <p:cNvSpPr/>
              <p:nvPr/>
            </p:nvSpPr>
            <p:spPr>
              <a:xfrm>
                <a:off x="16494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24"/>
              <p:cNvSpPr/>
              <p:nvPr/>
            </p:nvSpPr>
            <p:spPr>
              <a:xfrm>
                <a:off x="19107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24"/>
              <p:cNvSpPr/>
              <p:nvPr/>
            </p:nvSpPr>
            <p:spPr>
              <a:xfrm>
                <a:off x="21720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24"/>
              <p:cNvSpPr/>
              <p:nvPr/>
            </p:nvSpPr>
            <p:spPr>
              <a:xfrm>
                <a:off x="24333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24"/>
              <p:cNvSpPr/>
              <p:nvPr/>
            </p:nvSpPr>
            <p:spPr>
              <a:xfrm>
                <a:off x="26946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24"/>
              <p:cNvSpPr/>
              <p:nvPr/>
            </p:nvSpPr>
            <p:spPr>
              <a:xfrm>
                <a:off x="29559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4" name="Google Shape;804;p24"/>
            <p:cNvGrpSpPr/>
            <p:nvPr/>
          </p:nvGrpSpPr>
          <p:grpSpPr>
            <a:xfrm>
              <a:off x="-179675" y="5014675"/>
              <a:ext cx="3396900" cy="261300"/>
              <a:chOff x="-179675" y="3969475"/>
              <a:chExt cx="3396900" cy="261300"/>
            </a:xfrm>
          </p:grpSpPr>
          <p:sp>
            <p:nvSpPr>
              <p:cNvPr id="805" name="Google Shape;805;p24"/>
              <p:cNvSpPr/>
              <p:nvPr/>
            </p:nvSpPr>
            <p:spPr>
              <a:xfrm>
                <a:off x="-17967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24"/>
              <p:cNvSpPr/>
              <p:nvPr/>
            </p:nvSpPr>
            <p:spPr>
              <a:xfrm>
                <a:off x="816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24"/>
              <p:cNvSpPr/>
              <p:nvPr/>
            </p:nvSpPr>
            <p:spPr>
              <a:xfrm>
                <a:off x="3429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24"/>
              <p:cNvSpPr/>
              <p:nvPr/>
            </p:nvSpPr>
            <p:spPr>
              <a:xfrm>
                <a:off x="6042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24"/>
              <p:cNvSpPr/>
              <p:nvPr/>
            </p:nvSpPr>
            <p:spPr>
              <a:xfrm>
                <a:off x="8655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24"/>
              <p:cNvSpPr/>
              <p:nvPr/>
            </p:nvSpPr>
            <p:spPr>
              <a:xfrm>
                <a:off x="11268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24"/>
              <p:cNvSpPr/>
              <p:nvPr/>
            </p:nvSpPr>
            <p:spPr>
              <a:xfrm>
                <a:off x="13881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24"/>
              <p:cNvSpPr/>
              <p:nvPr/>
            </p:nvSpPr>
            <p:spPr>
              <a:xfrm>
                <a:off x="16494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24"/>
              <p:cNvSpPr/>
              <p:nvPr/>
            </p:nvSpPr>
            <p:spPr>
              <a:xfrm>
                <a:off x="19107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24"/>
              <p:cNvSpPr/>
              <p:nvPr/>
            </p:nvSpPr>
            <p:spPr>
              <a:xfrm>
                <a:off x="21720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24"/>
              <p:cNvSpPr/>
              <p:nvPr/>
            </p:nvSpPr>
            <p:spPr>
              <a:xfrm>
                <a:off x="24333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24"/>
              <p:cNvSpPr/>
              <p:nvPr/>
            </p:nvSpPr>
            <p:spPr>
              <a:xfrm>
                <a:off x="26946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24"/>
              <p:cNvSpPr/>
              <p:nvPr/>
            </p:nvSpPr>
            <p:spPr>
              <a:xfrm>
                <a:off x="2955925" y="3969475"/>
                <a:ext cx="261300" cy="2613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18" name="Google Shape;818;p24"/>
          <p:cNvSpPr/>
          <p:nvPr/>
        </p:nvSpPr>
        <p:spPr>
          <a:xfrm rot="8596528" flipH="1">
            <a:off x="179879" y="4258744"/>
            <a:ext cx="1066702" cy="1488524"/>
          </a:xfrm>
          <a:custGeom>
            <a:avLst/>
            <a:gdLst/>
            <a:ahLst/>
            <a:cxnLst/>
            <a:rect l="l" t="t" r="r" b="b"/>
            <a:pathLst>
              <a:path w="84568" h="81271" extrusionOk="0">
                <a:moveTo>
                  <a:pt x="82364" y="0"/>
                </a:moveTo>
                <a:cubicBezTo>
                  <a:pt x="82364" y="19269"/>
                  <a:pt x="89021" y="41250"/>
                  <a:pt x="79002" y="57710"/>
                </a:cubicBezTo>
                <a:cubicBezTo>
                  <a:pt x="69515" y="73296"/>
                  <a:pt x="46687" y="76793"/>
                  <a:pt x="28575" y="79002"/>
                </a:cubicBezTo>
                <a:cubicBezTo>
                  <a:pt x="1503" y="82304"/>
                  <a:pt x="28976" y="79037"/>
                  <a:pt x="8405" y="80683"/>
                </a:cubicBezTo>
                <a:cubicBezTo>
                  <a:pt x="5606" y="80907"/>
                  <a:pt x="1985" y="82107"/>
                  <a:pt x="0" y="8012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  <a:effectLst>
            <a:outerShdw dist="1905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 b="1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 b="1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 b="1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 b="1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 b="1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 b="1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 b="1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 b="1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8" r:id="rId6"/>
    <p:sldLayoutId id="2147483662" r:id="rId7"/>
    <p:sldLayoutId id="2147483666" r:id="rId8"/>
    <p:sldLayoutId id="2147483670" r:id="rId9"/>
    <p:sldLayoutId id="2147483671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9"/>
          <p:cNvSpPr/>
          <p:nvPr/>
        </p:nvSpPr>
        <p:spPr>
          <a:xfrm>
            <a:off x="0" y="0"/>
            <a:ext cx="1066614" cy="1488478"/>
          </a:xfrm>
          <a:custGeom>
            <a:avLst/>
            <a:gdLst/>
            <a:ahLst/>
            <a:cxnLst/>
            <a:rect l="l" t="t" r="r" b="b"/>
            <a:pathLst>
              <a:path w="84568" h="81271" extrusionOk="0">
                <a:moveTo>
                  <a:pt x="82364" y="0"/>
                </a:moveTo>
                <a:cubicBezTo>
                  <a:pt x="82364" y="19269"/>
                  <a:pt x="89021" y="41250"/>
                  <a:pt x="79002" y="57710"/>
                </a:cubicBezTo>
                <a:cubicBezTo>
                  <a:pt x="69515" y="73296"/>
                  <a:pt x="46687" y="76793"/>
                  <a:pt x="28575" y="79002"/>
                </a:cubicBezTo>
                <a:cubicBezTo>
                  <a:pt x="1503" y="82304"/>
                  <a:pt x="28976" y="79037"/>
                  <a:pt x="8405" y="80683"/>
                </a:cubicBezTo>
                <a:cubicBezTo>
                  <a:pt x="5606" y="80907"/>
                  <a:pt x="1985" y="82107"/>
                  <a:pt x="0" y="80122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06" name="Google Shape;906;p29"/>
          <p:cNvSpPr txBox="1">
            <a:spLocks noGrp="1"/>
          </p:cNvSpPr>
          <p:nvPr>
            <p:ph type="ctrTitle"/>
          </p:nvPr>
        </p:nvSpPr>
        <p:spPr>
          <a:xfrm>
            <a:off x="1664400" y="1337300"/>
            <a:ext cx="5815200" cy="181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MEME</a:t>
            </a:r>
            <a:r>
              <a:rPr lang="en" dirty="0">
                <a:solidFill>
                  <a:schemeClr val="lt2"/>
                </a:solidFill>
              </a:rPr>
              <a:t>FLIX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907" name="Google Shape;907;p29"/>
          <p:cNvSpPr txBox="1">
            <a:spLocks noGrp="1"/>
          </p:cNvSpPr>
          <p:nvPr>
            <p:ph type="subTitle" idx="1"/>
          </p:nvPr>
        </p:nvSpPr>
        <p:spPr>
          <a:xfrm>
            <a:off x="2066075" y="3401500"/>
            <a:ext cx="5011800" cy="4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 dirty="0"/>
              <a:t>A Journey Down Memory Lane with Meme Videos</a:t>
            </a:r>
            <a:endParaRPr dirty="0"/>
          </a:p>
        </p:txBody>
      </p:sp>
      <p:sp>
        <p:nvSpPr>
          <p:cNvPr id="908" name="Google Shape;908;p29"/>
          <p:cNvSpPr/>
          <p:nvPr/>
        </p:nvSpPr>
        <p:spPr>
          <a:xfrm>
            <a:off x="541314" y="3154027"/>
            <a:ext cx="343800" cy="343800"/>
          </a:xfrm>
          <a:prstGeom prst="plaqu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29"/>
          <p:cNvSpPr/>
          <p:nvPr/>
        </p:nvSpPr>
        <p:spPr>
          <a:xfrm rot="-3000">
            <a:off x="6213990" y="367680"/>
            <a:ext cx="343800" cy="343800"/>
          </a:xfrm>
          <a:prstGeom prst="plaqu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0" name="Google Shape;910;p29"/>
          <p:cNvGrpSpPr/>
          <p:nvPr/>
        </p:nvGrpSpPr>
        <p:grpSpPr>
          <a:xfrm rot="-396597">
            <a:off x="6701939" y="3075889"/>
            <a:ext cx="1815941" cy="1449584"/>
            <a:chOff x="531025" y="300925"/>
            <a:chExt cx="2037350" cy="1626325"/>
          </a:xfrm>
        </p:grpSpPr>
        <p:sp>
          <p:nvSpPr>
            <p:cNvPr id="911" name="Google Shape;911;p29"/>
            <p:cNvSpPr/>
            <p:nvPr/>
          </p:nvSpPr>
          <p:spPr>
            <a:xfrm>
              <a:off x="1249925" y="305575"/>
              <a:ext cx="1091975" cy="1215300"/>
            </a:xfrm>
            <a:custGeom>
              <a:avLst/>
              <a:gdLst/>
              <a:ahLst/>
              <a:cxnLst/>
              <a:rect l="l" t="t" r="r" b="b"/>
              <a:pathLst>
                <a:path w="43679" h="48612" extrusionOk="0">
                  <a:moveTo>
                    <a:pt x="1" y="1"/>
                  </a:moveTo>
                  <a:lnTo>
                    <a:pt x="1" y="48612"/>
                  </a:lnTo>
                  <a:lnTo>
                    <a:pt x="43679" y="48612"/>
                  </a:lnTo>
                  <a:lnTo>
                    <a:pt x="436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9"/>
            <p:cNvSpPr/>
            <p:nvPr/>
          </p:nvSpPr>
          <p:spPr>
            <a:xfrm>
              <a:off x="2243400" y="384700"/>
              <a:ext cx="324975" cy="1136175"/>
            </a:xfrm>
            <a:custGeom>
              <a:avLst/>
              <a:gdLst/>
              <a:ahLst/>
              <a:cxnLst/>
              <a:rect l="l" t="t" r="r" b="b"/>
              <a:pathLst>
                <a:path w="12999" h="45447" extrusionOk="0">
                  <a:moveTo>
                    <a:pt x="0" y="0"/>
                  </a:moveTo>
                  <a:lnTo>
                    <a:pt x="342" y="45447"/>
                  </a:lnTo>
                  <a:lnTo>
                    <a:pt x="12998" y="45447"/>
                  </a:lnTo>
                  <a:lnTo>
                    <a:pt x="12998" y="63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9"/>
            <p:cNvSpPr/>
            <p:nvPr/>
          </p:nvSpPr>
          <p:spPr>
            <a:xfrm>
              <a:off x="2336450" y="428125"/>
              <a:ext cx="7800" cy="1067925"/>
            </a:xfrm>
            <a:custGeom>
              <a:avLst/>
              <a:gdLst/>
              <a:ahLst/>
              <a:cxnLst/>
              <a:rect l="l" t="t" r="r" b="b"/>
              <a:pathLst>
                <a:path w="312" h="42717" extrusionOk="0">
                  <a:moveTo>
                    <a:pt x="156" y="0"/>
                  </a:moveTo>
                  <a:cubicBezTo>
                    <a:pt x="63" y="0"/>
                    <a:pt x="1" y="62"/>
                    <a:pt x="1" y="155"/>
                  </a:cubicBezTo>
                  <a:lnTo>
                    <a:pt x="1" y="42562"/>
                  </a:lnTo>
                  <a:cubicBezTo>
                    <a:pt x="1" y="42655"/>
                    <a:pt x="63" y="42717"/>
                    <a:pt x="156" y="42717"/>
                  </a:cubicBezTo>
                  <a:cubicBezTo>
                    <a:pt x="249" y="42717"/>
                    <a:pt x="311" y="42655"/>
                    <a:pt x="311" y="42562"/>
                  </a:cubicBezTo>
                  <a:lnTo>
                    <a:pt x="311" y="155"/>
                  </a:lnTo>
                  <a:cubicBezTo>
                    <a:pt x="311" y="62"/>
                    <a:pt x="249" y="0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9"/>
            <p:cNvSpPr/>
            <p:nvPr/>
          </p:nvSpPr>
          <p:spPr>
            <a:xfrm>
              <a:off x="904825" y="305575"/>
              <a:ext cx="1215275" cy="1215300"/>
            </a:xfrm>
            <a:custGeom>
              <a:avLst/>
              <a:gdLst/>
              <a:ahLst/>
              <a:cxnLst/>
              <a:rect l="l" t="t" r="r" b="b"/>
              <a:pathLst>
                <a:path w="48611" h="48612" extrusionOk="0">
                  <a:moveTo>
                    <a:pt x="0" y="1"/>
                  </a:moveTo>
                  <a:lnTo>
                    <a:pt x="0" y="48612"/>
                  </a:lnTo>
                  <a:lnTo>
                    <a:pt x="48611" y="48612"/>
                  </a:lnTo>
                  <a:lnTo>
                    <a:pt x="486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9"/>
            <p:cNvSpPr/>
            <p:nvPr/>
          </p:nvSpPr>
          <p:spPr>
            <a:xfrm>
              <a:off x="904825" y="305575"/>
              <a:ext cx="193900" cy="186950"/>
            </a:xfrm>
            <a:custGeom>
              <a:avLst/>
              <a:gdLst/>
              <a:ahLst/>
              <a:cxnLst/>
              <a:rect l="l" t="t" r="r" b="b"/>
              <a:pathLst>
                <a:path w="7756" h="7478" extrusionOk="0">
                  <a:moveTo>
                    <a:pt x="7383" y="1"/>
                  </a:moveTo>
                  <a:cubicBezTo>
                    <a:pt x="6515" y="1769"/>
                    <a:pt x="5305" y="3382"/>
                    <a:pt x="3816" y="4716"/>
                  </a:cubicBezTo>
                  <a:cubicBezTo>
                    <a:pt x="2668" y="5709"/>
                    <a:pt x="1396" y="6546"/>
                    <a:pt x="0" y="7136"/>
                  </a:cubicBezTo>
                  <a:lnTo>
                    <a:pt x="0" y="7477"/>
                  </a:lnTo>
                  <a:cubicBezTo>
                    <a:pt x="3289" y="6019"/>
                    <a:pt x="6081" y="3475"/>
                    <a:pt x="7694" y="125"/>
                  </a:cubicBezTo>
                  <a:cubicBezTo>
                    <a:pt x="7694" y="94"/>
                    <a:pt x="7725" y="32"/>
                    <a:pt x="7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9"/>
            <p:cNvSpPr/>
            <p:nvPr/>
          </p:nvSpPr>
          <p:spPr>
            <a:xfrm>
              <a:off x="1327475" y="305575"/>
              <a:ext cx="542125" cy="67225"/>
            </a:xfrm>
            <a:custGeom>
              <a:avLst/>
              <a:gdLst/>
              <a:ahLst/>
              <a:cxnLst/>
              <a:rect l="l" t="t" r="r" b="b"/>
              <a:pathLst>
                <a:path w="21685" h="2689" extrusionOk="0">
                  <a:moveTo>
                    <a:pt x="1" y="1"/>
                  </a:moveTo>
                  <a:cubicBezTo>
                    <a:pt x="3353" y="1773"/>
                    <a:pt x="7105" y="2689"/>
                    <a:pt x="10874" y="2689"/>
                  </a:cubicBezTo>
                  <a:cubicBezTo>
                    <a:pt x="13835" y="2689"/>
                    <a:pt x="16808" y="2123"/>
                    <a:pt x="19607" y="963"/>
                  </a:cubicBezTo>
                  <a:cubicBezTo>
                    <a:pt x="20320" y="683"/>
                    <a:pt x="21002" y="342"/>
                    <a:pt x="21685" y="1"/>
                  </a:cubicBezTo>
                  <a:lnTo>
                    <a:pt x="20971" y="1"/>
                  </a:lnTo>
                  <a:cubicBezTo>
                    <a:pt x="17788" y="1567"/>
                    <a:pt x="14292" y="2371"/>
                    <a:pt x="10780" y="2371"/>
                  </a:cubicBezTo>
                  <a:cubicBezTo>
                    <a:pt x="8029" y="2371"/>
                    <a:pt x="5267" y="1878"/>
                    <a:pt x="2638" y="869"/>
                  </a:cubicBezTo>
                  <a:cubicBezTo>
                    <a:pt x="1955" y="590"/>
                    <a:pt x="1304" y="311"/>
                    <a:pt x="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9"/>
            <p:cNvSpPr/>
            <p:nvPr/>
          </p:nvSpPr>
          <p:spPr>
            <a:xfrm>
              <a:off x="1921200" y="654575"/>
              <a:ext cx="198900" cy="445400"/>
            </a:xfrm>
            <a:custGeom>
              <a:avLst/>
              <a:gdLst/>
              <a:ahLst/>
              <a:cxnLst/>
              <a:rect l="l" t="t" r="r" b="b"/>
              <a:pathLst>
                <a:path w="7956" h="17816" extrusionOk="0">
                  <a:moveTo>
                    <a:pt x="7956" y="1"/>
                  </a:moveTo>
                  <a:cubicBezTo>
                    <a:pt x="6250" y="497"/>
                    <a:pt x="4792" y="1676"/>
                    <a:pt x="4264" y="3568"/>
                  </a:cubicBezTo>
                  <a:cubicBezTo>
                    <a:pt x="3303" y="6980"/>
                    <a:pt x="5381" y="10548"/>
                    <a:pt x="3923" y="13898"/>
                  </a:cubicBezTo>
                  <a:cubicBezTo>
                    <a:pt x="3210" y="15542"/>
                    <a:pt x="1845" y="16845"/>
                    <a:pt x="169" y="17497"/>
                  </a:cubicBezTo>
                  <a:cubicBezTo>
                    <a:pt x="0" y="17553"/>
                    <a:pt x="36" y="17815"/>
                    <a:pt x="184" y="17815"/>
                  </a:cubicBezTo>
                  <a:cubicBezTo>
                    <a:pt x="199" y="17815"/>
                    <a:pt x="215" y="17812"/>
                    <a:pt x="232" y="17807"/>
                  </a:cubicBezTo>
                  <a:cubicBezTo>
                    <a:pt x="2930" y="16783"/>
                    <a:pt x="4699" y="14239"/>
                    <a:pt x="4792" y="11385"/>
                  </a:cubicBezTo>
                  <a:cubicBezTo>
                    <a:pt x="4885" y="8190"/>
                    <a:pt x="3086" y="4002"/>
                    <a:pt x="5877" y="1459"/>
                  </a:cubicBezTo>
                  <a:cubicBezTo>
                    <a:pt x="6467" y="900"/>
                    <a:pt x="7180" y="559"/>
                    <a:pt x="7956" y="311"/>
                  </a:cubicBezTo>
                  <a:lnTo>
                    <a:pt x="79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9"/>
            <p:cNvSpPr/>
            <p:nvPr/>
          </p:nvSpPr>
          <p:spPr>
            <a:xfrm>
              <a:off x="1996775" y="1047775"/>
              <a:ext cx="123325" cy="298600"/>
            </a:xfrm>
            <a:custGeom>
              <a:avLst/>
              <a:gdLst/>
              <a:ahLst/>
              <a:cxnLst/>
              <a:rect l="l" t="t" r="r" b="b"/>
              <a:pathLst>
                <a:path w="4933" h="11944" extrusionOk="0">
                  <a:moveTo>
                    <a:pt x="4933" y="0"/>
                  </a:moveTo>
                  <a:cubicBezTo>
                    <a:pt x="2947" y="776"/>
                    <a:pt x="1334" y="2451"/>
                    <a:pt x="745" y="4561"/>
                  </a:cubicBezTo>
                  <a:cubicBezTo>
                    <a:pt x="0" y="7228"/>
                    <a:pt x="1055" y="10206"/>
                    <a:pt x="3258" y="11913"/>
                  </a:cubicBezTo>
                  <a:cubicBezTo>
                    <a:pt x="3285" y="11934"/>
                    <a:pt x="3312" y="11944"/>
                    <a:pt x="3338" y="11944"/>
                  </a:cubicBezTo>
                  <a:cubicBezTo>
                    <a:pt x="3458" y="11944"/>
                    <a:pt x="3541" y="11736"/>
                    <a:pt x="3413" y="11633"/>
                  </a:cubicBezTo>
                  <a:cubicBezTo>
                    <a:pt x="1334" y="10020"/>
                    <a:pt x="342" y="7166"/>
                    <a:pt x="1055" y="4654"/>
                  </a:cubicBezTo>
                  <a:lnTo>
                    <a:pt x="1055" y="4623"/>
                  </a:lnTo>
                  <a:cubicBezTo>
                    <a:pt x="1583" y="2699"/>
                    <a:pt x="3103" y="1117"/>
                    <a:pt x="4933" y="342"/>
                  </a:cubicBezTo>
                  <a:lnTo>
                    <a:pt x="4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9"/>
            <p:cNvSpPr/>
            <p:nvPr/>
          </p:nvSpPr>
          <p:spPr>
            <a:xfrm>
              <a:off x="904825" y="742500"/>
              <a:ext cx="190700" cy="56025"/>
            </a:xfrm>
            <a:custGeom>
              <a:avLst/>
              <a:gdLst/>
              <a:ahLst/>
              <a:cxnLst/>
              <a:rect l="l" t="t" r="r" b="b"/>
              <a:pathLst>
                <a:path w="7628" h="2241" extrusionOk="0">
                  <a:moveTo>
                    <a:pt x="2012" y="0"/>
                  </a:moveTo>
                  <a:cubicBezTo>
                    <a:pt x="1631" y="0"/>
                    <a:pt x="1249" y="27"/>
                    <a:pt x="869" y="82"/>
                  </a:cubicBezTo>
                  <a:cubicBezTo>
                    <a:pt x="559" y="144"/>
                    <a:pt x="280" y="175"/>
                    <a:pt x="0" y="268"/>
                  </a:cubicBezTo>
                  <a:lnTo>
                    <a:pt x="0" y="640"/>
                  </a:lnTo>
                  <a:cubicBezTo>
                    <a:pt x="687" y="467"/>
                    <a:pt x="1393" y="378"/>
                    <a:pt x="2100" y="378"/>
                  </a:cubicBezTo>
                  <a:cubicBezTo>
                    <a:pt x="3917" y="378"/>
                    <a:pt x="5741" y="963"/>
                    <a:pt x="7259" y="2191"/>
                  </a:cubicBezTo>
                  <a:cubicBezTo>
                    <a:pt x="7294" y="2226"/>
                    <a:pt x="7334" y="2241"/>
                    <a:pt x="7373" y="2241"/>
                  </a:cubicBezTo>
                  <a:cubicBezTo>
                    <a:pt x="7506" y="2241"/>
                    <a:pt x="7628" y="2070"/>
                    <a:pt x="7507" y="1974"/>
                  </a:cubicBezTo>
                  <a:cubicBezTo>
                    <a:pt x="5946" y="725"/>
                    <a:pt x="3992" y="0"/>
                    <a:pt x="20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9"/>
            <p:cNvSpPr/>
            <p:nvPr/>
          </p:nvSpPr>
          <p:spPr>
            <a:xfrm>
              <a:off x="904825" y="905850"/>
              <a:ext cx="246650" cy="433750"/>
            </a:xfrm>
            <a:custGeom>
              <a:avLst/>
              <a:gdLst/>
              <a:ahLst/>
              <a:cxnLst/>
              <a:rect l="l" t="t" r="r" b="b"/>
              <a:pathLst>
                <a:path w="9866" h="17350" extrusionOk="0">
                  <a:moveTo>
                    <a:pt x="0" y="0"/>
                  </a:moveTo>
                  <a:lnTo>
                    <a:pt x="0" y="311"/>
                  </a:lnTo>
                  <a:cubicBezTo>
                    <a:pt x="342" y="435"/>
                    <a:pt x="683" y="590"/>
                    <a:pt x="993" y="745"/>
                  </a:cubicBezTo>
                  <a:cubicBezTo>
                    <a:pt x="2637" y="1707"/>
                    <a:pt x="3413" y="3599"/>
                    <a:pt x="3475" y="5429"/>
                  </a:cubicBezTo>
                  <a:cubicBezTo>
                    <a:pt x="3475" y="6360"/>
                    <a:pt x="3320" y="7291"/>
                    <a:pt x="3009" y="8159"/>
                  </a:cubicBezTo>
                  <a:cubicBezTo>
                    <a:pt x="2699" y="9121"/>
                    <a:pt x="2265" y="10020"/>
                    <a:pt x="2141" y="11013"/>
                  </a:cubicBezTo>
                  <a:cubicBezTo>
                    <a:pt x="1924" y="12564"/>
                    <a:pt x="2513" y="14022"/>
                    <a:pt x="4064" y="14519"/>
                  </a:cubicBezTo>
                  <a:cubicBezTo>
                    <a:pt x="5026" y="14798"/>
                    <a:pt x="6018" y="14705"/>
                    <a:pt x="7011" y="14798"/>
                  </a:cubicBezTo>
                  <a:cubicBezTo>
                    <a:pt x="8159" y="14922"/>
                    <a:pt x="9772" y="15728"/>
                    <a:pt x="9276" y="17155"/>
                  </a:cubicBezTo>
                  <a:cubicBezTo>
                    <a:pt x="9237" y="17270"/>
                    <a:pt x="9341" y="17350"/>
                    <a:pt x="9441" y="17350"/>
                  </a:cubicBezTo>
                  <a:cubicBezTo>
                    <a:pt x="9502" y="17350"/>
                    <a:pt x="9562" y="17320"/>
                    <a:pt x="9586" y="17248"/>
                  </a:cubicBezTo>
                  <a:lnTo>
                    <a:pt x="9617" y="17248"/>
                  </a:lnTo>
                  <a:cubicBezTo>
                    <a:pt x="9865" y="16473"/>
                    <a:pt x="9524" y="15728"/>
                    <a:pt x="8966" y="15201"/>
                  </a:cubicBezTo>
                  <a:cubicBezTo>
                    <a:pt x="8221" y="14581"/>
                    <a:pt x="7197" y="14488"/>
                    <a:pt x="6298" y="14425"/>
                  </a:cubicBezTo>
                  <a:cubicBezTo>
                    <a:pt x="5212" y="14394"/>
                    <a:pt x="3971" y="14425"/>
                    <a:pt x="3133" y="13619"/>
                  </a:cubicBezTo>
                  <a:cubicBezTo>
                    <a:pt x="2327" y="12843"/>
                    <a:pt x="2296" y="11540"/>
                    <a:pt x="2544" y="10517"/>
                  </a:cubicBezTo>
                  <a:cubicBezTo>
                    <a:pt x="2823" y="9400"/>
                    <a:pt x="3382" y="8376"/>
                    <a:pt x="3630" y="7228"/>
                  </a:cubicBezTo>
                  <a:cubicBezTo>
                    <a:pt x="3785" y="6360"/>
                    <a:pt x="3847" y="5460"/>
                    <a:pt x="3723" y="4592"/>
                  </a:cubicBezTo>
                  <a:cubicBezTo>
                    <a:pt x="3475" y="2854"/>
                    <a:pt x="2544" y="1210"/>
                    <a:pt x="962" y="373"/>
                  </a:cubicBezTo>
                  <a:cubicBezTo>
                    <a:pt x="652" y="218"/>
                    <a:pt x="342" y="9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9"/>
            <p:cNvSpPr/>
            <p:nvPr/>
          </p:nvSpPr>
          <p:spPr>
            <a:xfrm>
              <a:off x="1264550" y="1168725"/>
              <a:ext cx="526425" cy="176150"/>
            </a:xfrm>
            <a:custGeom>
              <a:avLst/>
              <a:gdLst/>
              <a:ahLst/>
              <a:cxnLst/>
              <a:rect l="l" t="t" r="r" b="b"/>
              <a:pathLst>
                <a:path w="21057" h="7046" extrusionOk="0">
                  <a:moveTo>
                    <a:pt x="20857" y="0"/>
                  </a:moveTo>
                  <a:cubicBezTo>
                    <a:pt x="20789" y="0"/>
                    <a:pt x="20722" y="37"/>
                    <a:pt x="20697" y="126"/>
                  </a:cubicBezTo>
                  <a:cubicBezTo>
                    <a:pt x="20089" y="3281"/>
                    <a:pt x="16725" y="4329"/>
                    <a:pt x="13859" y="4329"/>
                  </a:cubicBezTo>
                  <a:cubicBezTo>
                    <a:pt x="13653" y="4329"/>
                    <a:pt x="13450" y="4324"/>
                    <a:pt x="13251" y="4314"/>
                  </a:cubicBezTo>
                  <a:cubicBezTo>
                    <a:pt x="11057" y="4209"/>
                    <a:pt x="8792" y="3654"/>
                    <a:pt x="6561" y="3654"/>
                  </a:cubicBezTo>
                  <a:cubicBezTo>
                    <a:pt x="5480" y="3654"/>
                    <a:pt x="4408" y="3784"/>
                    <a:pt x="3356" y="4159"/>
                  </a:cubicBezTo>
                  <a:cubicBezTo>
                    <a:pt x="1991" y="4655"/>
                    <a:pt x="781" y="5524"/>
                    <a:pt x="67" y="6795"/>
                  </a:cubicBezTo>
                  <a:cubicBezTo>
                    <a:pt x="1" y="6928"/>
                    <a:pt x="124" y="7045"/>
                    <a:pt x="234" y="7045"/>
                  </a:cubicBezTo>
                  <a:cubicBezTo>
                    <a:pt x="278" y="7045"/>
                    <a:pt x="320" y="7026"/>
                    <a:pt x="346" y="6982"/>
                  </a:cubicBezTo>
                  <a:cubicBezTo>
                    <a:pt x="1665" y="4627"/>
                    <a:pt x="4234" y="4006"/>
                    <a:pt x="6738" y="4006"/>
                  </a:cubicBezTo>
                  <a:cubicBezTo>
                    <a:pt x="7534" y="4006"/>
                    <a:pt x="8323" y="4069"/>
                    <a:pt x="9064" y="4159"/>
                  </a:cubicBezTo>
                  <a:cubicBezTo>
                    <a:pt x="10695" y="4353"/>
                    <a:pt x="12428" y="4664"/>
                    <a:pt x="14117" y="4664"/>
                  </a:cubicBezTo>
                  <a:cubicBezTo>
                    <a:pt x="15671" y="4664"/>
                    <a:pt x="17188" y="4400"/>
                    <a:pt x="18556" y="3538"/>
                  </a:cubicBezTo>
                  <a:cubicBezTo>
                    <a:pt x="19797" y="2794"/>
                    <a:pt x="20728" y="1615"/>
                    <a:pt x="21038" y="188"/>
                  </a:cubicBezTo>
                  <a:cubicBezTo>
                    <a:pt x="21056" y="78"/>
                    <a:pt x="20955" y="0"/>
                    <a:pt x="208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9"/>
            <p:cNvSpPr/>
            <p:nvPr/>
          </p:nvSpPr>
          <p:spPr>
            <a:xfrm>
              <a:off x="1732475" y="1285525"/>
              <a:ext cx="256400" cy="63750"/>
            </a:xfrm>
            <a:custGeom>
              <a:avLst/>
              <a:gdLst/>
              <a:ahLst/>
              <a:cxnLst/>
              <a:rect l="l" t="t" r="r" b="b"/>
              <a:pathLst>
                <a:path w="10256" h="2550" extrusionOk="0">
                  <a:moveTo>
                    <a:pt x="5233" y="0"/>
                  </a:moveTo>
                  <a:cubicBezTo>
                    <a:pt x="3352" y="0"/>
                    <a:pt x="1476" y="761"/>
                    <a:pt x="118" y="2279"/>
                  </a:cubicBezTo>
                  <a:cubicBezTo>
                    <a:pt x="1" y="2396"/>
                    <a:pt x="97" y="2549"/>
                    <a:pt x="218" y="2549"/>
                  </a:cubicBezTo>
                  <a:cubicBezTo>
                    <a:pt x="256" y="2549"/>
                    <a:pt x="298" y="2533"/>
                    <a:pt x="335" y="2496"/>
                  </a:cubicBezTo>
                  <a:cubicBezTo>
                    <a:pt x="1651" y="1052"/>
                    <a:pt x="3455" y="322"/>
                    <a:pt x="5260" y="322"/>
                  </a:cubicBezTo>
                  <a:cubicBezTo>
                    <a:pt x="6946" y="322"/>
                    <a:pt x="8633" y="959"/>
                    <a:pt x="9921" y="2248"/>
                  </a:cubicBezTo>
                  <a:cubicBezTo>
                    <a:pt x="9951" y="2285"/>
                    <a:pt x="9989" y="2301"/>
                    <a:pt x="10026" y="2301"/>
                  </a:cubicBezTo>
                  <a:cubicBezTo>
                    <a:pt x="10142" y="2301"/>
                    <a:pt x="10256" y="2148"/>
                    <a:pt x="10138" y="2030"/>
                  </a:cubicBezTo>
                  <a:cubicBezTo>
                    <a:pt x="8784" y="676"/>
                    <a:pt x="7006" y="0"/>
                    <a:pt x="5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9"/>
            <p:cNvSpPr/>
            <p:nvPr/>
          </p:nvSpPr>
          <p:spPr>
            <a:xfrm>
              <a:off x="2013050" y="305575"/>
              <a:ext cx="107050" cy="184600"/>
            </a:xfrm>
            <a:custGeom>
              <a:avLst/>
              <a:gdLst/>
              <a:ahLst/>
              <a:cxnLst/>
              <a:rect l="l" t="t" r="r" b="b"/>
              <a:pathLst>
                <a:path w="4282" h="7384" extrusionOk="0">
                  <a:moveTo>
                    <a:pt x="280" y="1"/>
                  </a:moveTo>
                  <a:cubicBezTo>
                    <a:pt x="1" y="1397"/>
                    <a:pt x="156" y="2886"/>
                    <a:pt x="776" y="4189"/>
                  </a:cubicBezTo>
                  <a:cubicBezTo>
                    <a:pt x="1521" y="5647"/>
                    <a:pt x="2793" y="6795"/>
                    <a:pt x="4282" y="7384"/>
                  </a:cubicBezTo>
                  <a:lnTo>
                    <a:pt x="4282" y="7043"/>
                  </a:lnTo>
                  <a:cubicBezTo>
                    <a:pt x="2948" y="6484"/>
                    <a:pt x="1831" y="5461"/>
                    <a:pt x="1149" y="4158"/>
                  </a:cubicBezTo>
                  <a:cubicBezTo>
                    <a:pt x="466" y="2886"/>
                    <a:pt x="311" y="1397"/>
                    <a:pt x="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9"/>
            <p:cNvSpPr/>
            <p:nvPr/>
          </p:nvSpPr>
          <p:spPr>
            <a:xfrm>
              <a:off x="1063800" y="1339375"/>
              <a:ext cx="8550" cy="179950"/>
            </a:xfrm>
            <a:custGeom>
              <a:avLst/>
              <a:gdLst/>
              <a:ahLst/>
              <a:cxnLst/>
              <a:rect l="l" t="t" r="r" b="b"/>
              <a:pathLst>
                <a:path w="342" h="7198" extrusionOk="0">
                  <a:moveTo>
                    <a:pt x="187" y="0"/>
                  </a:moveTo>
                  <a:cubicBezTo>
                    <a:pt x="94" y="0"/>
                    <a:pt x="1" y="63"/>
                    <a:pt x="1" y="156"/>
                  </a:cubicBezTo>
                  <a:lnTo>
                    <a:pt x="1" y="7042"/>
                  </a:lnTo>
                  <a:cubicBezTo>
                    <a:pt x="1" y="7135"/>
                    <a:pt x="94" y="7197"/>
                    <a:pt x="187" y="7197"/>
                  </a:cubicBezTo>
                  <a:cubicBezTo>
                    <a:pt x="249" y="7197"/>
                    <a:pt x="342" y="7135"/>
                    <a:pt x="342" y="7042"/>
                  </a:cubicBezTo>
                  <a:lnTo>
                    <a:pt x="342" y="156"/>
                  </a:lnTo>
                  <a:cubicBezTo>
                    <a:pt x="342" y="63"/>
                    <a:pt x="249" y="0"/>
                    <a:pt x="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9"/>
            <p:cNvSpPr/>
            <p:nvPr/>
          </p:nvSpPr>
          <p:spPr>
            <a:xfrm>
              <a:off x="1946375" y="1339375"/>
              <a:ext cx="8550" cy="179950"/>
            </a:xfrm>
            <a:custGeom>
              <a:avLst/>
              <a:gdLst/>
              <a:ahLst/>
              <a:cxnLst/>
              <a:rect l="l" t="t" r="r" b="b"/>
              <a:pathLst>
                <a:path w="342" h="7198" extrusionOk="0">
                  <a:moveTo>
                    <a:pt x="186" y="0"/>
                  </a:moveTo>
                  <a:cubicBezTo>
                    <a:pt x="93" y="0"/>
                    <a:pt x="0" y="63"/>
                    <a:pt x="0" y="156"/>
                  </a:cubicBezTo>
                  <a:lnTo>
                    <a:pt x="0" y="7042"/>
                  </a:lnTo>
                  <a:cubicBezTo>
                    <a:pt x="0" y="7135"/>
                    <a:pt x="93" y="7197"/>
                    <a:pt x="186" y="7197"/>
                  </a:cubicBezTo>
                  <a:cubicBezTo>
                    <a:pt x="248" y="7197"/>
                    <a:pt x="341" y="7135"/>
                    <a:pt x="341" y="7042"/>
                  </a:cubicBezTo>
                  <a:lnTo>
                    <a:pt x="341" y="156"/>
                  </a:lnTo>
                  <a:cubicBezTo>
                    <a:pt x="341" y="63"/>
                    <a:pt x="248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9"/>
            <p:cNvSpPr/>
            <p:nvPr/>
          </p:nvSpPr>
          <p:spPr>
            <a:xfrm>
              <a:off x="1355400" y="1406075"/>
              <a:ext cx="38800" cy="38800"/>
            </a:xfrm>
            <a:custGeom>
              <a:avLst/>
              <a:gdLst/>
              <a:ahLst/>
              <a:cxnLst/>
              <a:rect l="l" t="t" r="r" b="b"/>
              <a:pathLst>
                <a:path w="1552" h="1552" extrusionOk="0">
                  <a:moveTo>
                    <a:pt x="776" y="0"/>
                  </a:moveTo>
                  <a:cubicBezTo>
                    <a:pt x="342" y="0"/>
                    <a:pt x="1" y="342"/>
                    <a:pt x="1" y="776"/>
                  </a:cubicBezTo>
                  <a:cubicBezTo>
                    <a:pt x="1" y="1210"/>
                    <a:pt x="342" y="1551"/>
                    <a:pt x="776" y="1551"/>
                  </a:cubicBezTo>
                  <a:cubicBezTo>
                    <a:pt x="1211" y="1551"/>
                    <a:pt x="1552" y="1210"/>
                    <a:pt x="1552" y="776"/>
                  </a:cubicBezTo>
                  <a:cubicBezTo>
                    <a:pt x="1552" y="342"/>
                    <a:pt x="1211" y="0"/>
                    <a:pt x="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9"/>
            <p:cNvSpPr/>
            <p:nvPr/>
          </p:nvSpPr>
          <p:spPr>
            <a:xfrm>
              <a:off x="1630725" y="1406075"/>
              <a:ext cx="38800" cy="38800"/>
            </a:xfrm>
            <a:custGeom>
              <a:avLst/>
              <a:gdLst/>
              <a:ahLst/>
              <a:cxnLst/>
              <a:rect l="l" t="t" r="r" b="b"/>
              <a:pathLst>
                <a:path w="1552" h="1552" extrusionOk="0">
                  <a:moveTo>
                    <a:pt x="776" y="0"/>
                  </a:moveTo>
                  <a:cubicBezTo>
                    <a:pt x="342" y="0"/>
                    <a:pt x="0" y="342"/>
                    <a:pt x="0" y="776"/>
                  </a:cubicBezTo>
                  <a:cubicBezTo>
                    <a:pt x="0" y="1210"/>
                    <a:pt x="342" y="1551"/>
                    <a:pt x="776" y="1551"/>
                  </a:cubicBezTo>
                  <a:cubicBezTo>
                    <a:pt x="1210" y="1551"/>
                    <a:pt x="1551" y="1210"/>
                    <a:pt x="1551" y="776"/>
                  </a:cubicBezTo>
                  <a:cubicBezTo>
                    <a:pt x="1551" y="342"/>
                    <a:pt x="1210" y="0"/>
                    <a:pt x="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9"/>
            <p:cNvSpPr/>
            <p:nvPr/>
          </p:nvSpPr>
          <p:spPr>
            <a:xfrm>
              <a:off x="1488800" y="1406075"/>
              <a:ext cx="38800" cy="38800"/>
            </a:xfrm>
            <a:custGeom>
              <a:avLst/>
              <a:gdLst/>
              <a:ahLst/>
              <a:cxnLst/>
              <a:rect l="l" t="t" r="r" b="b"/>
              <a:pathLst>
                <a:path w="1552" h="1552" extrusionOk="0">
                  <a:moveTo>
                    <a:pt x="776" y="0"/>
                  </a:moveTo>
                  <a:cubicBezTo>
                    <a:pt x="342" y="0"/>
                    <a:pt x="0" y="342"/>
                    <a:pt x="0" y="776"/>
                  </a:cubicBezTo>
                  <a:cubicBezTo>
                    <a:pt x="0" y="1210"/>
                    <a:pt x="342" y="1551"/>
                    <a:pt x="776" y="1551"/>
                  </a:cubicBezTo>
                  <a:cubicBezTo>
                    <a:pt x="1210" y="1551"/>
                    <a:pt x="1552" y="1210"/>
                    <a:pt x="1552" y="776"/>
                  </a:cubicBezTo>
                  <a:cubicBezTo>
                    <a:pt x="1552" y="342"/>
                    <a:pt x="1210" y="0"/>
                    <a:pt x="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9"/>
            <p:cNvSpPr/>
            <p:nvPr/>
          </p:nvSpPr>
          <p:spPr>
            <a:xfrm>
              <a:off x="900950" y="300925"/>
              <a:ext cx="284650" cy="377725"/>
            </a:xfrm>
            <a:custGeom>
              <a:avLst/>
              <a:gdLst/>
              <a:ahLst/>
              <a:cxnLst/>
              <a:rect l="l" t="t" r="r" b="b"/>
              <a:pathLst>
                <a:path w="11386" h="15109" extrusionOk="0">
                  <a:moveTo>
                    <a:pt x="155" y="1"/>
                  </a:moveTo>
                  <a:cubicBezTo>
                    <a:pt x="62" y="1"/>
                    <a:pt x="0" y="94"/>
                    <a:pt x="0" y="187"/>
                  </a:cubicBezTo>
                  <a:lnTo>
                    <a:pt x="0" y="14953"/>
                  </a:lnTo>
                  <a:cubicBezTo>
                    <a:pt x="0" y="15046"/>
                    <a:pt x="62" y="15108"/>
                    <a:pt x="155" y="15108"/>
                  </a:cubicBezTo>
                  <a:cubicBezTo>
                    <a:pt x="248" y="15108"/>
                    <a:pt x="310" y="15046"/>
                    <a:pt x="310" y="14953"/>
                  </a:cubicBezTo>
                  <a:lnTo>
                    <a:pt x="310" y="342"/>
                  </a:lnTo>
                  <a:lnTo>
                    <a:pt x="11230" y="342"/>
                  </a:lnTo>
                  <a:cubicBezTo>
                    <a:pt x="11323" y="342"/>
                    <a:pt x="11385" y="249"/>
                    <a:pt x="11385" y="187"/>
                  </a:cubicBezTo>
                  <a:cubicBezTo>
                    <a:pt x="11385" y="94"/>
                    <a:pt x="11323" y="1"/>
                    <a:pt x="11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9"/>
            <p:cNvSpPr/>
            <p:nvPr/>
          </p:nvSpPr>
          <p:spPr>
            <a:xfrm>
              <a:off x="900950" y="1339375"/>
              <a:ext cx="1223025" cy="7775"/>
            </a:xfrm>
            <a:custGeom>
              <a:avLst/>
              <a:gdLst/>
              <a:ahLst/>
              <a:cxnLst/>
              <a:rect l="l" t="t" r="r" b="b"/>
              <a:pathLst>
                <a:path w="48921" h="311" extrusionOk="0">
                  <a:moveTo>
                    <a:pt x="155" y="0"/>
                  </a:moveTo>
                  <a:cubicBezTo>
                    <a:pt x="62" y="0"/>
                    <a:pt x="0" y="63"/>
                    <a:pt x="0" y="156"/>
                  </a:cubicBezTo>
                  <a:cubicBezTo>
                    <a:pt x="0" y="249"/>
                    <a:pt x="62" y="311"/>
                    <a:pt x="155" y="311"/>
                  </a:cubicBezTo>
                  <a:lnTo>
                    <a:pt x="48766" y="311"/>
                  </a:lnTo>
                  <a:cubicBezTo>
                    <a:pt x="48859" y="311"/>
                    <a:pt x="48921" y="249"/>
                    <a:pt x="48921" y="156"/>
                  </a:cubicBezTo>
                  <a:cubicBezTo>
                    <a:pt x="48921" y="63"/>
                    <a:pt x="48859" y="0"/>
                    <a:pt x="487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9"/>
            <p:cNvSpPr/>
            <p:nvPr/>
          </p:nvSpPr>
          <p:spPr>
            <a:xfrm>
              <a:off x="1050625" y="432000"/>
              <a:ext cx="923675" cy="780200"/>
            </a:xfrm>
            <a:custGeom>
              <a:avLst/>
              <a:gdLst/>
              <a:ahLst/>
              <a:cxnLst/>
              <a:rect l="l" t="t" r="r" b="b"/>
              <a:pathLst>
                <a:path w="36947" h="31208" extrusionOk="0">
                  <a:moveTo>
                    <a:pt x="0" y="0"/>
                  </a:moveTo>
                  <a:lnTo>
                    <a:pt x="0" y="31208"/>
                  </a:lnTo>
                  <a:lnTo>
                    <a:pt x="36947" y="31208"/>
                  </a:lnTo>
                  <a:lnTo>
                    <a:pt x="369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9"/>
            <p:cNvSpPr/>
            <p:nvPr/>
          </p:nvSpPr>
          <p:spPr>
            <a:xfrm>
              <a:off x="1050625" y="432000"/>
              <a:ext cx="923675" cy="76025"/>
            </a:xfrm>
            <a:custGeom>
              <a:avLst/>
              <a:gdLst/>
              <a:ahLst/>
              <a:cxnLst/>
              <a:rect l="l" t="t" r="r" b="b"/>
              <a:pathLst>
                <a:path w="36947" h="3041" extrusionOk="0">
                  <a:moveTo>
                    <a:pt x="0" y="0"/>
                  </a:moveTo>
                  <a:lnTo>
                    <a:pt x="0" y="3040"/>
                  </a:lnTo>
                  <a:lnTo>
                    <a:pt x="36947" y="3040"/>
                  </a:lnTo>
                  <a:lnTo>
                    <a:pt x="369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9"/>
            <p:cNvSpPr/>
            <p:nvPr/>
          </p:nvSpPr>
          <p:spPr>
            <a:xfrm>
              <a:off x="1050625" y="432000"/>
              <a:ext cx="76800" cy="780200"/>
            </a:xfrm>
            <a:custGeom>
              <a:avLst/>
              <a:gdLst/>
              <a:ahLst/>
              <a:cxnLst/>
              <a:rect l="l" t="t" r="r" b="b"/>
              <a:pathLst>
                <a:path w="3072" h="31208" extrusionOk="0">
                  <a:moveTo>
                    <a:pt x="0" y="0"/>
                  </a:moveTo>
                  <a:lnTo>
                    <a:pt x="0" y="31208"/>
                  </a:lnTo>
                  <a:lnTo>
                    <a:pt x="3071" y="31208"/>
                  </a:lnTo>
                  <a:lnTo>
                    <a:pt x="30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9"/>
            <p:cNvSpPr/>
            <p:nvPr/>
          </p:nvSpPr>
          <p:spPr>
            <a:xfrm>
              <a:off x="821075" y="1520850"/>
              <a:ext cx="1747300" cy="340475"/>
            </a:xfrm>
            <a:custGeom>
              <a:avLst/>
              <a:gdLst/>
              <a:ahLst/>
              <a:cxnLst/>
              <a:rect l="l" t="t" r="r" b="b"/>
              <a:pathLst>
                <a:path w="69892" h="13619" extrusionOk="0">
                  <a:moveTo>
                    <a:pt x="0" y="1"/>
                  </a:moveTo>
                  <a:lnTo>
                    <a:pt x="0" y="13619"/>
                  </a:lnTo>
                  <a:lnTo>
                    <a:pt x="69891" y="13619"/>
                  </a:lnTo>
                  <a:lnTo>
                    <a:pt x="69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9"/>
            <p:cNvSpPr/>
            <p:nvPr/>
          </p:nvSpPr>
          <p:spPr>
            <a:xfrm>
              <a:off x="593825" y="1520850"/>
              <a:ext cx="1748075" cy="340475"/>
            </a:xfrm>
            <a:custGeom>
              <a:avLst/>
              <a:gdLst/>
              <a:ahLst/>
              <a:cxnLst/>
              <a:rect l="l" t="t" r="r" b="b"/>
              <a:pathLst>
                <a:path w="69923" h="13619" extrusionOk="0">
                  <a:moveTo>
                    <a:pt x="1" y="1"/>
                  </a:moveTo>
                  <a:lnTo>
                    <a:pt x="1" y="13619"/>
                  </a:lnTo>
                  <a:lnTo>
                    <a:pt x="69923" y="13619"/>
                  </a:lnTo>
                  <a:lnTo>
                    <a:pt x="699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9"/>
            <p:cNvSpPr/>
            <p:nvPr/>
          </p:nvSpPr>
          <p:spPr>
            <a:xfrm>
              <a:off x="2098375" y="1575925"/>
              <a:ext cx="169075" cy="169075"/>
            </a:xfrm>
            <a:custGeom>
              <a:avLst/>
              <a:gdLst/>
              <a:ahLst/>
              <a:cxnLst/>
              <a:rect l="l" t="t" r="r" b="b"/>
              <a:pathLst>
                <a:path w="6763" h="6763" extrusionOk="0">
                  <a:moveTo>
                    <a:pt x="0" y="0"/>
                  </a:moveTo>
                  <a:lnTo>
                    <a:pt x="0" y="6763"/>
                  </a:lnTo>
                  <a:lnTo>
                    <a:pt x="6763" y="6763"/>
                  </a:lnTo>
                  <a:lnTo>
                    <a:pt x="67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9"/>
            <p:cNvSpPr/>
            <p:nvPr/>
          </p:nvSpPr>
          <p:spPr>
            <a:xfrm>
              <a:off x="740400" y="1691475"/>
              <a:ext cx="1038475" cy="36475"/>
            </a:xfrm>
            <a:custGeom>
              <a:avLst/>
              <a:gdLst/>
              <a:ahLst/>
              <a:cxnLst/>
              <a:rect l="l" t="t" r="r" b="b"/>
              <a:pathLst>
                <a:path w="41539" h="1459" extrusionOk="0">
                  <a:moveTo>
                    <a:pt x="1" y="0"/>
                  </a:moveTo>
                  <a:lnTo>
                    <a:pt x="1" y="1458"/>
                  </a:lnTo>
                  <a:lnTo>
                    <a:pt x="41538" y="1458"/>
                  </a:lnTo>
                  <a:lnTo>
                    <a:pt x="415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9"/>
            <p:cNvSpPr/>
            <p:nvPr/>
          </p:nvSpPr>
          <p:spPr>
            <a:xfrm>
              <a:off x="998650" y="1613925"/>
              <a:ext cx="466125" cy="37250"/>
            </a:xfrm>
            <a:custGeom>
              <a:avLst/>
              <a:gdLst/>
              <a:ahLst/>
              <a:cxnLst/>
              <a:rect l="l" t="t" r="r" b="b"/>
              <a:pathLst>
                <a:path w="18645" h="1490" extrusionOk="0">
                  <a:moveTo>
                    <a:pt x="1" y="0"/>
                  </a:moveTo>
                  <a:lnTo>
                    <a:pt x="1" y="1489"/>
                  </a:lnTo>
                  <a:lnTo>
                    <a:pt x="18645" y="1489"/>
                  </a:lnTo>
                  <a:lnTo>
                    <a:pt x="186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9"/>
            <p:cNvSpPr/>
            <p:nvPr/>
          </p:nvSpPr>
          <p:spPr>
            <a:xfrm>
              <a:off x="1792800" y="535150"/>
              <a:ext cx="70600" cy="69825"/>
            </a:xfrm>
            <a:custGeom>
              <a:avLst/>
              <a:gdLst/>
              <a:ahLst/>
              <a:cxnLst/>
              <a:rect l="l" t="t" r="r" b="b"/>
              <a:pathLst>
                <a:path w="2824" h="2793" extrusionOk="0">
                  <a:moveTo>
                    <a:pt x="1" y="0"/>
                  </a:moveTo>
                  <a:lnTo>
                    <a:pt x="1" y="2792"/>
                  </a:lnTo>
                  <a:lnTo>
                    <a:pt x="2824" y="2792"/>
                  </a:lnTo>
                  <a:lnTo>
                    <a:pt x="28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9"/>
            <p:cNvSpPr/>
            <p:nvPr/>
          </p:nvSpPr>
          <p:spPr>
            <a:xfrm>
              <a:off x="1862600" y="535150"/>
              <a:ext cx="70600" cy="69825"/>
            </a:xfrm>
            <a:custGeom>
              <a:avLst/>
              <a:gdLst/>
              <a:ahLst/>
              <a:cxnLst/>
              <a:rect l="l" t="t" r="r" b="b"/>
              <a:pathLst>
                <a:path w="2824" h="2793" extrusionOk="0">
                  <a:moveTo>
                    <a:pt x="1" y="0"/>
                  </a:moveTo>
                  <a:lnTo>
                    <a:pt x="1" y="2792"/>
                  </a:lnTo>
                  <a:lnTo>
                    <a:pt x="2824" y="2792"/>
                  </a:lnTo>
                  <a:lnTo>
                    <a:pt x="28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9"/>
            <p:cNvSpPr/>
            <p:nvPr/>
          </p:nvSpPr>
          <p:spPr>
            <a:xfrm>
              <a:off x="1792800" y="604950"/>
              <a:ext cx="70600" cy="69825"/>
            </a:xfrm>
            <a:custGeom>
              <a:avLst/>
              <a:gdLst/>
              <a:ahLst/>
              <a:cxnLst/>
              <a:rect l="l" t="t" r="r" b="b"/>
              <a:pathLst>
                <a:path w="2824" h="2793" extrusionOk="0">
                  <a:moveTo>
                    <a:pt x="1" y="0"/>
                  </a:moveTo>
                  <a:lnTo>
                    <a:pt x="1" y="2792"/>
                  </a:lnTo>
                  <a:lnTo>
                    <a:pt x="2824" y="2792"/>
                  </a:lnTo>
                  <a:lnTo>
                    <a:pt x="28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9"/>
            <p:cNvSpPr/>
            <p:nvPr/>
          </p:nvSpPr>
          <p:spPr>
            <a:xfrm>
              <a:off x="1862600" y="604950"/>
              <a:ext cx="70600" cy="69825"/>
            </a:xfrm>
            <a:custGeom>
              <a:avLst/>
              <a:gdLst/>
              <a:ahLst/>
              <a:cxnLst/>
              <a:rect l="l" t="t" r="r" b="b"/>
              <a:pathLst>
                <a:path w="2824" h="2793" extrusionOk="0">
                  <a:moveTo>
                    <a:pt x="1" y="0"/>
                  </a:moveTo>
                  <a:lnTo>
                    <a:pt x="1" y="2792"/>
                  </a:lnTo>
                  <a:lnTo>
                    <a:pt x="2824" y="2792"/>
                  </a:lnTo>
                  <a:lnTo>
                    <a:pt x="28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9"/>
            <p:cNvSpPr/>
            <p:nvPr/>
          </p:nvSpPr>
          <p:spPr>
            <a:xfrm>
              <a:off x="1792800" y="674750"/>
              <a:ext cx="70600" cy="69825"/>
            </a:xfrm>
            <a:custGeom>
              <a:avLst/>
              <a:gdLst/>
              <a:ahLst/>
              <a:cxnLst/>
              <a:rect l="l" t="t" r="r" b="b"/>
              <a:pathLst>
                <a:path w="2824" h="2793" extrusionOk="0">
                  <a:moveTo>
                    <a:pt x="1" y="0"/>
                  </a:moveTo>
                  <a:lnTo>
                    <a:pt x="1" y="2792"/>
                  </a:lnTo>
                  <a:lnTo>
                    <a:pt x="2824" y="2792"/>
                  </a:lnTo>
                  <a:lnTo>
                    <a:pt x="28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9"/>
            <p:cNvSpPr/>
            <p:nvPr/>
          </p:nvSpPr>
          <p:spPr>
            <a:xfrm>
              <a:off x="1862600" y="674750"/>
              <a:ext cx="70600" cy="69825"/>
            </a:xfrm>
            <a:custGeom>
              <a:avLst/>
              <a:gdLst/>
              <a:ahLst/>
              <a:cxnLst/>
              <a:rect l="l" t="t" r="r" b="b"/>
              <a:pathLst>
                <a:path w="2824" h="2793" extrusionOk="0">
                  <a:moveTo>
                    <a:pt x="1" y="0"/>
                  </a:moveTo>
                  <a:lnTo>
                    <a:pt x="1" y="2792"/>
                  </a:lnTo>
                  <a:lnTo>
                    <a:pt x="2824" y="2792"/>
                  </a:lnTo>
                  <a:lnTo>
                    <a:pt x="28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9"/>
            <p:cNvSpPr/>
            <p:nvPr/>
          </p:nvSpPr>
          <p:spPr>
            <a:xfrm>
              <a:off x="1894400" y="1597625"/>
              <a:ext cx="142725" cy="36475"/>
            </a:xfrm>
            <a:custGeom>
              <a:avLst/>
              <a:gdLst/>
              <a:ahLst/>
              <a:cxnLst/>
              <a:rect l="l" t="t" r="r" b="b"/>
              <a:pathLst>
                <a:path w="5709" h="1459" extrusionOk="0">
                  <a:moveTo>
                    <a:pt x="1" y="1"/>
                  </a:moveTo>
                  <a:lnTo>
                    <a:pt x="1" y="1459"/>
                  </a:lnTo>
                  <a:lnTo>
                    <a:pt x="5709" y="1459"/>
                  </a:lnTo>
                  <a:lnTo>
                    <a:pt x="57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9"/>
            <p:cNvSpPr/>
            <p:nvPr/>
          </p:nvSpPr>
          <p:spPr>
            <a:xfrm>
              <a:off x="1894400" y="1684500"/>
              <a:ext cx="142725" cy="36475"/>
            </a:xfrm>
            <a:custGeom>
              <a:avLst/>
              <a:gdLst/>
              <a:ahLst/>
              <a:cxnLst/>
              <a:rect l="l" t="t" r="r" b="b"/>
              <a:pathLst>
                <a:path w="5709" h="1459" extrusionOk="0">
                  <a:moveTo>
                    <a:pt x="1" y="0"/>
                  </a:moveTo>
                  <a:lnTo>
                    <a:pt x="1" y="1458"/>
                  </a:lnTo>
                  <a:lnTo>
                    <a:pt x="5709" y="1458"/>
                  </a:lnTo>
                  <a:lnTo>
                    <a:pt x="57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9"/>
            <p:cNvSpPr/>
            <p:nvPr/>
          </p:nvSpPr>
          <p:spPr>
            <a:xfrm>
              <a:off x="537225" y="1816325"/>
              <a:ext cx="1800800" cy="110925"/>
            </a:xfrm>
            <a:custGeom>
              <a:avLst/>
              <a:gdLst/>
              <a:ahLst/>
              <a:cxnLst/>
              <a:rect l="l" t="t" r="r" b="b"/>
              <a:pathLst>
                <a:path w="72032" h="4437" extrusionOk="0">
                  <a:moveTo>
                    <a:pt x="0" y="1"/>
                  </a:moveTo>
                  <a:lnTo>
                    <a:pt x="0" y="4437"/>
                  </a:lnTo>
                  <a:lnTo>
                    <a:pt x="72032" y="4437"/>
                  </a:lnTo>
                  <a:lnTo>
                    <a:pt x="720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9"/>
            <p:cNvSpPr/>
            <p:nvPr/>
          </p:nvSpPr>
          <p:spPr>
            <a:xfrm>
              <a:off x="568250" y="1796175"/>
              <a:ext cx="52750" cy="20175"/>
            </a:xfrm>
            <a:custGeom>
              <a:avLst/>
              <a:gdLst/>
              <a:ahLst/>
              <a:cxnLst/>
              <a:rect l="l" t="t" r="r" b="b"/>
              <a:pathLst>
                <a:path w="2110" h="807" extrusionOk="0">
                  <a:moveTo>
                    <a:pt x="0" y="0"/>
                  </a:moveTo>
                  <a:lnTo>
                    <a:pt x="0" y="807"/>
                  </a:lnTo>
                  <a:lnTo>
                    <a:pt x="2109" y="807"/>
                  </a:lnTo>
                  <a:lnTo>
                    <a:pt x="21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9"/>
            <p:cNvSpPr/>
            <p:nvPr/>
          </p:nvSpPr>
          <p:spPr>
            <a:xfrm>
              <a:off x="638025" y="1796175"/>
              <a:ext cx="52775" cy="20175"/>
            </a:xfrm>
            <a:custGeom>
              <a:avLst/>
              <a:gdLst/>
              <a:ahLst/>
              <a:cxnLst/>
              <a:rect l="l" t="t" r="r" b="b"/>
              <a:pathLst>
                <a:path w="2111" h="807" extrusionOk="0">
                  <a:moveTo>
                    <a:pt x="1" y="0"/>
                  </a:moveTo>
                  <a:lnTo>
                    <a:pt x="1" y="807"/>
                  </a:lnTo>
                  <a:lnTo>
                    <a:pt x="2110" y="807"/>
                  </a:lnTo>
                  <a:lnTo>
                    <a:pt x="21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9"/>
            <p:cNvSpPr/>
            <p:nvPr/>
          </p:nvSpPr>
          <p:spPr>
            <a:xfrm>
              <a:off x="1264675" y="1796175"/>
              <a:ext cx="52750" cy="20175"/>
            </a:xfrm>
            <a:custGeom>
              <a:avLst/>
              <a:gdLst/>
              <a:ahLst/>
              <a:cxnLst/>
              <a:rect l="l" t="t" r="r" b="b"/>
              <a:pathLst>
                <a:path w="2110" h="807" extrusionOk="0">
                  <a:moveTo>
                    <a:pt x="0" y="0"/>
                  </a:moveTo>
                  <a:lnTo>
                    <a:pt x="0" y="807"/>
                  </a:lnTo>
                  <a:lnTo>
                    <a:pt x="2110" y="807"/>
                  </a:lnTo>
                  <a:lnTo>
                    <a:pt x="21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9"/>
            <p:cNvSpPr/>
            <p:nvPr/>
          </p:nvSpPr>
          <p:spPr>
            <a:xfrm>
              <a:off x="1335250" y="1796175"/>
              <a:ext cx="52750" cy="20175"/>
            </a:xfrm>
            <a:custGeom>
              <a:avLst/>
              <a:gdLst/>
              <a:ahLst/>
              <a:cxnLst/>
              <a:rect l="l" t="t" r="r" b="b"/>
              <a:pathLst>
                <a:path w="2110" h="807" extrusionOk="0">
                  <a:moveTo>
                    <a:pt x="0" y="0"/>
                  </a:moveTo>
                  <a:lnTo>
                    <a:pt x="0" y="807"/>
                  </a:lnTo>
                  <a:lnTo>
                    <a:pt x="2110" y="807"/>
                  </a:lnTo>
                  <a:lnTo>
                    <a:pt x="21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9"/>
            <p:cNvSpPr/>
            <p:nvPr/>
          </p:nvSpPr>
          <p:spPr>
            <a:xfrm>
              <a:off x="1411250" y="1796175"/>
              <a:ext cx="52750" cy="20175"/>
            </a:xfrm>
            <a:custGeom>
              <a:avLst/>
              <a:gdLst/>
              <a:ahLst/>
              <a:cxnLst/>
              <a:rect l="l" t="t" r="r" b="b"/>
              <a:pathLst>
                <a:path w="2110" h="807" extrusionOk="0">
                  <a:moveTo>
                    <a:pt x="0" y="0"/>
                  </a:moveTo>
                  <a:lnTo>
                    <a:pt x="0" y="807"/>
                  </a:lnTo>
                  <a:lnTo>
                    <a:pt x="2110" y="807"/>
                  </a:lnTo>
                  <a:lnTo>
                    <a:pt x="21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9"/>
            <p:cNvSpPr/>
            <p:nvPr/>
          </p:nvSpPr>
          <p:spPr>
            <a:xfrm>
              <a:off x="1487250" y="1796175"/>
              <a:ext cx="52750" cy="20175"/>
            </a:xfrm>
            <a:custGeom>
              <a:avLst/>
              <a:gdLst/>
              <a:ahLst/>
              <a:cxnLst/>
              <a:rect l="l" t="t" r="r" b="b"/>
              <a:pathLst>
                <a:path w="2110" h="807" extrusionOk="0">
                  <a:moveTo>
                    <a:pt x="0" y="0"/>
                  </a:moveTo>
                  <a:lnTo>
                    <a:pt x="0" y="807"/>
                  </a:lnTo>
                  <a:lnTo>
                    <a:pt x="2110" y="807"/>
                  </a:lnTo>
                  <a:lnTo>
                    <a:pt x="21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9"/>
            <p:cNvSpPr/>
            <p:nvPr/>
          </p:nvSpPr>
          <p:spPr>
            <a:xfrm>
              <a:off x="1735425" y="1796175"/>
              <a:ext cx="52750" cy="20175"/>
            </a:xfrm>
            <a:custGeom>
              <a:avLst/>
              <a:gdLst/>
              <a:ahLst/>
              <a:cxnLst/>
              <a:rect l="l" t="t" r="r" b="b"/>
              <a:pathLst>
                <a:path w="2110" h="807" extrusionOk="0">
                  <a:moveTo>
                    <a:pt x="0" y="0"/>
                  </a:moveTo>
                  <a:lnTo>
                    <a:pt x="0" y="807"/>
                  </a:lnTo>
                  <a:lnTo>
                    <a:pt x="2110" y="807"/>
                  </a:lnTo>
                  <a:lnTo>
                    <a:pt x="21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9"/>
            <p:cNvSpPr/>
            <p:nvPr/>
          </p:nvSpPr>
          <p:spPr>
            <a:xfrm>
              <a:off x="1651650" y="1796175"/>
              <a:ext cx="52775" cy="20175"/>
            </a:xfrm>
            <a:custGeom>
              <a:avLst/>
              <a:gdLst/>
              <a:ahLst/>
              <a:cxnLst/>
              <a:rect l="l" t="t" r="r" b="b"/>
              <a:pathLst>
                <a:path w="2111" h="807" extrusionOk="0">
                  <a:moveTo>
                    <a:pt x="1" y="0"/>
                  </a:moveTo>
                  <a:lnTo>
                    <a:pt x="1" y="807"/>
                  </a:lnTo>
                  <a:lnTo>
                    <a:pt x="2110" y="807"/>
                  </a:lnTo>
                  <a:lnTo>
                    <a:pt x="21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9"/>
            <p:cNvSpPr/>
            <p:nvPr/>
          </p:nvSpPr>
          <p:spPr>
            <a:xfrm>
              <a:off x="1815300" y="1796175"/>
              <a:ext cx="52750" cy="20175"/>
            </a:xfrm>
            <a:custGeom>
              <a:avLst/>
              <a:gdLst/>
              <a:ahLst/>
              <a:cxnLst/>
              <a:rect l="l" t="t" r="r" b="b"/>
              <a:pathLst>
                <a:path w="2110" h="807" extrusionOk="0">
                  <a:moveTo>
                    <a:pt x="0" y="0"/>
                  </a:moveTo>
                  <a:lnTo>
                    <a:pt x="0" y="807"/>
                  </a:lnTo>
                  <a:lnTo>
                    <a:pt x="2110" y="807"/>
                  </a:lnTo>
                  <a:lnTo>
                    <a:pt x="21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9"/>
            <p:cNvSpPr/>
            <p:nvPr/>
          </p:nvSpPr>
          <p:spPr>
            <a:xfrm>
              <a:off x="2034000" y="1796175"/>
              <a:ext cx="53525" cy="20175"/>
            </a:xfrm>
            <a:custGeom>
              <a:avLst/>
              <a:gdLst/>
              <a:ahLst/>
              <a:cxnLst/>
              <a:rect l="l" t="t" r="r" b="b"/>
              <a:pathLst>
                <a:path w="2141" h="807" extrusionOk="0">
                  <a:moveTo>
                    <a:pt x="0" y="0"/>
                  </a:moveTo>
                  <a:lnTo>
                    <a:pt x="0" y="807"/>
                  </a:lnTo>
                  <a:lnTo>
                    <a:pt x="2141" y="807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9"/>
            <p:cNvSpPr/>
            <p:nvPr/>
          </p:nvSpPr>
          <p:spPr>
            <a:xfrm>
              <a:off x="2113875" y="1796175"/>
              <a:ext cx="52775" cy="20175"/>
            </a:xfrm>
            <a:custGeom>
              <a:avLst/>
              <a:gdLst/>
              <a:ahLst/>
              <a:cxnLst/>
              <a:rect l="l" t="t" r="r" b="b"/>
              <a:pathLst>
                <a:path w="2111" h="807" extrusionOk="0">
                  <a:moveTo>
                    <a:pt x="1" y="0"/>
                  </a:moveTo>
                  <a:lnTo>
                    <a:pt x="1" y="807"/>
                  </a:lnTo>
                  <a:lnTo>
                    <a:pt x="2110" y="807"/>
                  </a:lnTo>
                  <a:lnTo>
                    <a:pt x="21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9"/>
            <p:cNvSpPr/>
            <p:nvPr/>
          </p:nvSpPr>
          <p:spPr>
            <a:xfrm>
              <a:off x="2199975" y="1796175"/>
              <a:ext cx="53525" cy="20175"/>
            </a:xfrm>
            <a:custGeom>
              <a:avLst/>
              <a:gdLst/>
              <a:ahLst/>
              <a:cxnLst/>
              <a:rect l="l" t="t" r="r" b="b"/>
              <a:pathLst>
                <a:path w="2141" h="807" extrusionOk="0">
                  <a:moveTo>
                    <a:pt x="0" y="0"/>
                  </a:moveTo>
                  <a:lnTo>
                    <a:pt x="0" y="807"/>
                  </a:lnTo>
                  <a:lnTo>
                    <a:pt x="2141" y="807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9"/>
            <p:cNvSpPr/>
            <p:nvPr/>
          </p:nvSpPr>
          <p:spPr>
            <a:xfrm>
              <a:off x="715600" y="1796175"/>
              <a:ext cx="519625" cy="20175"/>
            </a:xfrm>
            <a:custGeom>
              <a:avLst/>
              <a:gdLst/>
              <a:ahLst/>
              <a:cxnLst/>
              <a:rect l="l" t="t" r="r" b="b"/>
              <a:pathLst>
                <a:path w="20785" h="807" extrusionOk="0">
                  <a:moveTo>
                    <a:pt x="0" y="0"/>
                  </a:moveTo>
                  <a:lnTo>
                    <a:pt x="0" y="807"/>
                  </a:lnTo>
                  <a:lnTo>
                    <a:pt x="20784" y="807"/>
                  </a:lnTo>
                  <a:lnTo>
                    <a:pt x="207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9"/>
            <p:cNvSpPr/>
            <p:nvPr/>
          </p:nvSpPr>
          <p:spPr>
            <a:xfrm>
              <a:off x="531025" y="1884575"/>
              <a:ext cx="1810875" cy="7775"/>
            </a:xfrm>
            <a:custGeom>
              <a:avLst/>
              <a:gdLst/>
              <a:ahLst/>
              <a:cxnLst/>
              <a:rect l="l" t="t" r="r" b="b"/>
              <a:pathLst>
                <a:path w="72435" h="311" extrusionOk="0">
                  <a:moveTo>
                    <a:pt x="155" y="1"/>
                  </a:moveTo>
                  <a:cubicBezTo>
                    <a:pt x="62" y="1"/>
                    <a:pt x="0" y="63"/>
                    <a:pt x="0" y="156"/>
                  </a:cubicBezTo>
                  <a:cubicBezTo>
                    <a:pt x="0" y="249"/>
                    <a:pt x="62" y="311"/>
                    <a:pt x="155" y="311"/>
                  </a:cubicBezTo>
                  <a:lnTo>
                    <a:pt x="72280" y="311"/>
                  </a:lnTo>
                  <a:cubicBezTo>
                    <a:pt x="72373" y="311"/>
                    <a:pt x="72435" y="249"/>
                    <a:pt x="72435" y="156"/>
                  </a:cubicBezTo>
                  <a:cubicBezTo>
                    <a:pt x="72435" y="63"/>
                    <a:pt x="72373" y="1"/>
                    <a:pt x="72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9"/>
            <p:cNvSpPr/>
            <p:nvPr/>
          </p:nvSpPr>
          <p:spPr>
            <a:xfrm>
              <a:off x="1209600" y="616600"/>
              <a:ext cx="510325" cy="481600"/>
            </a:xfrm>
            <a:custGeom>
              <a:avLst/>
              <a:gdLst/>
              <a:ahLst/>
              <a:cxnLst/>
              <a:rect l="l" t="t" r="r" b="b"/>
              <a:pathLst>
                <a:path w="20413" h="19264" extrusionOk="0">
                  <a:moveTo>
                    <a:pt x="14287" y="0"/>
                  </a:moveTo>
                  <a:cubicBezTo>
                    <a:pt x="13759" y="0"/>
                    <a:pt x="13221" y="80"/>
                    <a:pt x="12688" y="248"/>
                  </a:cubicBezTo>
                  <a:cubicBezTo>
                    <a:pt x="10920" y="806"/>
                    <a:pt x="9648" y="2233"/>
                    <a:pt x="9245" y="3908"/>
                  </a:cubicBezTo>
                  <a:cubicBezTo>
                    <a:pt x="8314" y="3129"/>
                    <a:pt x="7126" y="2697"/>
                    <a:pt x="5893" y="2697"/>
                  </a:cubicBezTo>
                  <a:cubicBezTo>
                    <a:pt x="5359" y="2697"/>
                    <a:pt x="4816" y="2778"/>
                    <a:pt x="4282" y="2947"/>
                  </a:cubicBezTo>
                  <a:cubicBezTo>
                    <a:pt x="1521" y="3815"/>
                    <a:pt x="1" y="6762"/>
                    <a:pt x="900" y="9492"/>
                  </a:cubicBezTo>
                  <a:cubicBezTo>
                    <a:pt x="1738" y="12067"/>
                    <a:pt x="3413" y="14983"/>
                    <a:pt x="13185" y="18892"/>
                  </a:cubicBezTo>
                  <a:cubicBezTo>
                    <a:pt x="13495" y="19016"/>
                    <a:pt x="13805" y="19140"/>
                    <a:pt x="14146" y="19264"/>
                  </a:cubicBezTo>
                  <a:cubicBezTo>
                    <a:pt x="14333" y="18954"/>
                    <a:pt x="14519" y="18674"/>
                    <a:pt x="14705" y="18395"/>
                  </a:cubicBezTo>
                  <a:cubicBezTo>
                    <a:pt x="20413" y="9554"/>
                    <a:pt x="20072" y="6204"/>
                    <a:pt x="19265" y="3629"/>
                  </a:cubicBezTo>
                  <a:cubicBezTo>
                    <a:pt x="18539" y="1400"/>
                    <a:pt x="16499" y="0"/>
                    <a:pt x="14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9"/>
            <p:cNvSpPr/>
            <p:nvPr/>
          </p:nvSpPr>
          <p:spPr>
            <a:xfrm>
              <a:off x="1391075" y="778175"/>
              <a:ext cx="59750" cy="104125"/>
            </a:xfrm>
            <a:custGeom>
              <a:avLst/>
              <a:gdLst/>
              <a:ahLst/>
              <a:cxnLst/>
              <a:rect l="l" t="t" r="r" b="b"/>
              <a:pathLst>
                <a:path w="2390" h="4165" extrusionOk="0">
                  <a:moveTo>
                    <a:pt x="647" y="1"/>
                  </a:moveTo>
                  <a:cubicBezTo>
                    <a:pt x="606" y="1"/>
                    <a:pt x="567" y="7"/>
                    <a:pt x="528" y="20"/>
                  </a:cubicBezTo>
                  <a:cubicBezTo>
                    <a:pt x="63" y="175"/>
                    <a:pt x="1" y="1230"/>
                    <a:pt x="373" y="2347"/>
                  </a:cubicBezTo>
                  <a:cubicBezTo>
                    <a:pt x="686" y="3399"/>
                    <a:pt x="1286" y="4165"/>
                    <a:pt x="1742" y="4165"/>
                  </a:cubicBezTo>
                  <a:cubicBezTo>
                    <a:pt x="1783" y="4165"/>
                    <a:pt x="1823" y="4159"/>
                    <a:pt x="1862" y="4146"/>
                  </a:cubicBezTo>
                  <a:cubicBezTo>
                    <a:pt x="2296" y="3991"/>
                    <a:pt x="2389" y="2967"/>
                    <a:pt x="2017" y="1819"/>
                  </a:cubicBezTo>
                  <a:cubicBezTo>
                    <a:pt x="1676" y="767"/>
                    <a:pt x="1099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9"/>
            <p:cNvSpPr/>
            <p:nvPr/>
          </p:nvSpPr>
          <p:spPr>
            <a:xfrm>
              <a:off x="1494225" y="745000"/>
              <a:ext cx="59750" cy="103950"/>
            </a:xfrm>
            <a:custGeom>
              <a:avLst/>
              <a:gdLst/>
              <a:ahLst/>
              <a:cxnLst/>
              <a:rect l="l" t="t" r="r" b="b"/>
              <a:pathLst>
                <a:path w="2390" h="4158" extrusionOk="0">
                  <a:moveTo>
                    <a:pt x="626" y="0"/>
                  </a:moveTo>
                  <a:cubicBezTo>
                    <a:pt x="592" y="0"/>
                    <a:pt x="560" y="5"/>
                    <a:pt x="528" y="13"/>
                  </a:cubicBezTo>
                  <a:cubicBezTo>
                    <a:pt x="94" y="168"/>
                    <a:pt x="1" y="1223"/>
                    <a:pt x="373" y="2340"/>
                  </a:cubicBezTo>
                  <a:cubicBezTo>
                    <a:pt x="714" y="3392"/>
                    <a:pt x="1291" y="4158"/>
                    <a:pt x="1743" y="4158"/>
                  </a:cubicBezTo>
                  <a:cubicBezTo>
                    <a:pt x="1783" y="4158"/>
                    <a:pt x="1823" y="4152"/>
                    <a:pt x="1862" y="4139"/>
                  </a:cubicBezTo>
                  <a:cubicBezTo>
                    <a:pt x="2327" y="3984"/>
                    <a:pt x="2389" y="2960"/>
                    <a:pt x="2048" y="1812"/>
                  </a:cubicBezTo>
                  <a:cubicBezTo>
                    <a:pt x="1701" y="772"/>
                    <a:pt x="1085" y="0"/>
                    <a:pt x="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9"/>
            <p:cNvSpPr/>
            <p:nvPr/>
          </p:nvSpPr>
          <p:spPr>
            <a:xfrm>
              <a:off x="1360825" y="825975"/>
              <a:ext cx="260625" cy="157075"/>
            </a:xfrm>
            <a:custGeom>
              <a:avLst/>
              <a:gdLst/>
              <a:ahLst/>
              <a:cxnLst/>
              <a:rect l="l" t="t" r="r" b="b"/>
              <a:pathLst>
                <a:path w="10425" h="6283" extrusionOk="0">
                  <a:moveTo>
                    <a:pt x="10052" y="0"/>
                  </a:moveTo>
                  <a:cubicBezTo>
                    <a:pt x="9835" y="0"/>
                    <a:pt x="9649" y="186"/>
                    <a:pt x="9649" y="404"/>
                  </a:cubicBezTo>
                  <a:cubicBezTo>
                    <a:pt x="9649" y="559"/>
                    <a:pt x="9618" y="4219"/>
                    <a:pt x="6298" y="5274"/>
                  </a:cubicBezTo>
                  <a:cubicBezTo>
                    <a:pt x="5805" y="5432"/>
                    <a:pt x="5337" y="5500"/>
                    <a:pt x="4897" y="5500"/>
                  </a:cubicBezTo>
                  <a:cubicBezTo>
                    <a:pt x="2406" y="5500"/>
                    <a:pt x="829" y="3332"/>
                    <a:pt x="776" y="3227"/>
                  </a:cubicBezTo>
                  <a:cubicBezTo>
                    <a:pt x="698" y="3128"/>
                    <a:pt x="570" y="3067"/>
                    <a:pt x="439" y="3067"/>
                  </a:cubicBezTo>
                  <a:cubicBezTo>
                    <a:pt x="363" y="3067"/>
                    <a:pt x="286" y="3088"/>
                    <a:pt x="218" y="3133"/>
                  </a:cubicBezTo>
                  <a:cubicBezTo>
                    <a:pt x="32" y="3258"/>
                    <a:pt x="1" y="3506"/>
                    <a:pt x="125" y="3692"/>
                  </a:cubicBezTo>
                  <a:cubicBezTo>
                    <a:pt x="151" y="3718"/>
                    <a:pt x="1974" y="6282"/>
                    <a:pt x="4906" y="6282"/>
                  </a:cubicBezTo>
                  <a:cubicBezTo>
                    <a:pt x="5420" y="6282"/>
                    <a:pt x="5968" y="6204"/>
                    <a:pt x="6546" y="6018"/>
                  </a:cubicBezTo>
                  <a:cubicBezTo>
                    <a:pt x="7167" y="5801"/>
                    <a:pt x="7694" y="5522"/>
                    <a:pt x="8129" y="5212"/>
                  </a:cubicBezTo>
                  <a:cubicBezTo>
                    <a:pt x="10424" y="3506"/>
                    <a:pt x="10424" y="435"/>
                    <a:pt x="10424" y="373"/>
                  </a:cubicBezTo>
                  <a:cubicBezTo>
                    <a:pt x="10424" y="155"/>
                    <a:pt x="10269" y="0"/>
                    <a:pt x="10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9"/>
            <p:cNvSpPr/>
            <p:nvPr/>
          </p:nvSpPr>
          <p:spPr>
            <a:xfrm>
              <a:off x="1334475" y="879475"/>
              <a:ext cx="57400" cy="47350"/>
            </a:xfrm>
            <a:custGeom>
              <a:avLst/>
              <a:gdLst/>
              <a:ahLst/>
              <a:cxnLst/>
              <a:rect l="l" t="t" r="r" b="b"/>
              <a:pathLst>
                <a:path w="2296" h="1894" extrusionOk="0">
                  <a:moveTo>
                    <a:pt x="1924" y="1"/>
                  </a:moveTo>
                  <a:cubicBezTo>
                    <a:pt x="1706" y="1"/>
                    <a:pt x="1520" y="156"/>
                    <a:pt x="1520" y="404"/>
                  </a:cubicBezTo>
                  <a:cubicBezTo>
                    <a:pt x="1520" y="652"/>
                    <a:pt x="1427" y="807"/>
                    <a:pt x="1303" y="931"/>
                  </a:cubicBezTo>
                  <a:cubicBezTo>
                    <a:pt x="1143" y="1072"/>
                    <a:pt x="904" y="1108"/>
                    <a:pt x="723" y="1108"/>
                  </a:cubicBezTo>
                  <a:cubicBezTo>
                    <a:pt x="623" y="1108"/>
                    <a:pt x="540" y="1097"/>
                    <a:pt x="497" y="1087"/>
                  </a:cubicBezTo>
                  <a:cubicBezTo>
                    <a:pt x="478" y="1084"/>
                    <a:pt x="459" y="1083"/>
                    <a:pt x="441" y="1083"/>
                  </a:cubicBezTo>
                  <a:cubicBezTo>
                    <a:pt x="243" y="1083"/>
                    <a:pt x="60" y="1229"/>
                    <a:pt x="31" y="1428"/>
                  </a:cubicBezTo>
                  <a:cubicBezTo>
                    <a:pt x="0" y="1645"/>
                    <a:pt x="155" y="1831"/>
                    <a:pt x="372" y="1862"/>
                  </a:cubicBezTo>
                  <a:cubicBezTo>
                    <a:pt x="407" y="1874"/>
                    <a:pt x="532" y="1894"/>
                    <a:pt x="702" y="1894"/>
                  </a:cubicBezTo>
                  <a:cubicBezTo>
                    <a:pt x="989" y="1894"/>
                    <a:pt x="1406" y="1836"/>
                    <a:pt x="1737" y="1583"/>
                  </a:cubicBezTo>
                  <a:lnTo>
                    <a:pt x="1768" y="1583"/>
                  </a:lnTo>
                  <a:cubicBezTo>
                    <a:pt x="1768" y="1552"/>
                    <a:pt x="1799" y="1552"/>
                    <a:pt x="1799" y="1521"/>
                  </a:cubicBezTo>
                  <a:cubicBezTo>
                    <a:pt x="2017" y="1366"/>
                    <a:pt x="2296" y="1024"/>
                    <a:pt x="2296" y="404"/>
                  </a:cubicBezTo>
                  <a:cubicBezTo>
                    <a:pt x="2296" y="187"/>
                    <a:pt x="2141" y="1"/>
                    <a:pt x="1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9"/>
            <p:cNvSpPr/>
            <p:nvPr/>
          </p:nvSpPr>
          <p:spPr>
            <a:xfrm>
              <a:off x="1577975" y="813250"/>
              <a:ext cx="68275" cy="31425"/>
            </a:xfrm>
            <a:custGeom>
              <a:avLst/>
              <a:gdLst/>
              <a:ahLst/>
              <a:cxnLst/>
              <a:rect l="l" t="t" r="r" b="b"/>
              <a:pathLst>
                <a:path w="2731" h="1257" extrusionOk="0">
                  <a:moveTo>
                    <a:pt x="459" y="1"/>
                  </a:moveTo>
                  <a:cubicBezTo>
                    <a:pt x="377" y="1"/>
                    <a:pt x="292" y="25"/>
                    <a:pt x="218" y="75"/>
                  </a:cubicBezTo>
                  <a:cubicBezTo>
                    <a:pt x="63" y="199"/>
                    <a:pt x="1" y="447"/>
                    <a:pt x="156" y="633"/>
                  </a:cubicBezTo>
                  <a:cubicBezTo>
                    <a:pt x="497" y="1099"/>
                    <a:pt x="932" y="1223"/>
                    <a:pt x="1211" y="1254"/>
                  </a:cubicBezTo>
                  <a:cubicBezTo>
                    <a:pt x="1239" y="1256"/>
                    <a:pt x="1268" y="1256"/>
                    <a:pt x="1296" y="1256"/>
                  </a:cubicBezTo>
                  <a:cubicBezTo>
                    <a:pt x="1756" y="1256"/>
                    <a:pt x="2156" y="1026"/>
                    <a:pt x="2390" y="851"/>
                  </a:cubicBezTo>
                  <a:cubicBezTo>
                    <a:pt x="2483" y="788"/>
                    <a:pt x="2545" y="726"/>
                    <a:pt x="2576" y="695"/>
                  </a:cubicBezTo>
                  <a:cubicBezTo>
                    <a:pt x="2731" y="540"/>
                    <a:pt x="2731" y="292"/>
                    <a:pt x="2576" y="137"/>
                  </a:cubicBezTo>
                  <a:cubicBezTo>
                    <a:pt x="2498" y="59"/>
                    <a:pt x="2397" y="21"/>
                    <a:pt x="2296" y="21"/>
                  </a:cubicBezTo>
                  <a:cubicBezTo>
                    <a:pt x="2196" y="21"/>
                    <a:pt x="2095" y="59"/>
                    <a:pt x="2017" y="137"/>
                  </a:cubicBezTo>
                  <a:cubicBezTo>
                    <a:pt x="1924" y="230"/>
                    <a:pt x="1583" y="478"/>
                    <a:pt x="1242" y="478"/>
                  </a:cubicBezTo>
                  <a:cubicBezTo>
                    <a:pt x="1087" y="447"/>
                    <a:pt x="932" y="354"/>
                    <a:pt x="776" y="168"/>
                  </a:cubicBezTo>
                  <a:cubicBezTo>
                    <a:pt x="702" y="56"/>
                    <a:pt x="583" y="1"/>
                    <a:pt x="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8" name="Google Shape;968;p29"/>
          <p:cNvSpPr/>
          <p:nvPr/>
        </p:nvSpPr>
        <p:spPr>
          <a:xfrm>
            <a:off x="7077875" y="0"/>
            <a:ext cx="2066414" cy="2334874"/>
          </a:xfrm>
          <a:custGeom>
            <a:avLst/>
            <a:gdLst/>
            <a:ahLst/>
            <a:cxnLst/>
            <a:rect l="l" t="t" r="r" b="b"/>
            <a:pathLst>
              <a:path w="142315" h="160804" extrusionOk="0">
                <a:moveTo>
                  <a:pt x="0" y="0"/>
                </a:moveTo>
                <a:cubicBezTo>
                  <a:pt x="0" y="17204"/>
                  <a:pt x="12643" y="34951"/>
                  <a:pt x="27454" y="43703"/>
                </a:cubicBezTo>
                <a:cubicBezTo>
                  <a:pt x="38590" y="50284"/>
                  <a:pt x="52236" y="51165"/>
                  <a:pt x="64434" y="55469"/>
                </a:cubicBezTo>
                <a:cubicBezTo>
                  <a:pt x="73959" y="58830"/>
                  <a:pt x="82046" y="65626"/>
                  <a:pt x="89647" y="72278"/>
                </a:cubicBezTo>
                <a:cubicBezTo>
                  <a:pt x="99712" y="81085"/>
                  <a:pt x="107644" y="92600"/>
                  <a:pt x="113179" y="104775"/>
                </a:cubicBezTo>
                <a:cubicBezTo>
                  <a:pt x="121891" y="123938"/>
                  <a:pt x="123483" y="151397"/>
                  <a:pt x="142315" y="16080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969" name="Google Shape;969;p29"/>
          <p:cNvGrpSpPr/>
          <p:nvPr/>
        </p:nvGrpSpPr>
        <p:grpSpPr>
          <a:xfrm flipH="1">
            <a:off x="554978" y="559423"/>
            <a:ext cx="1015899" cy="1488460"/>
            <a:chOff x="3633150" y="1438125"/>
            <a:chExt cx="1043125" cy="1528350"/>
          </a:xfrm>
        </p:grpSpPr>
        <p:sp>
          <p:nvSpPr>
            <p:cNvPr id="970" name="Google Shape;970;p29"/>
            <p:cNvSpPr/>
            <p:nvPr/>
          </p:nvSpPr>
          <p:spPr>
            <a:xfrm>
              <a:off x="4142675" y="2055200"/>
              <a:ext cx="533600" cy="911275"/>
            </a:xfrm>
            <a:custGeom>
              <a:avLst/>
              <a:gdLst/>
              <a:ahLst/>
              <a:cxnLst/>
              <a:rect l="l" t="t" r="r" b="b"/>
              <a:pathLst>
                <a:path w="21344" h="36451" extrusionOk="0">
                  <a:moveTo>
                    <a:pt x="2513" y="0"/>
                  </a:moveTo>
                  <a:lnTo>
                    <a:pt x="1" y="1334"/>
                  </a:lnTo>
                  <a:lnTo>
                    <a:pt x="2451" y="5894"/>
                  </a:lnTo>
                  <a:lnTo>
                    <a:pt x="18831" y="36451"/>
                  </a:lnTo>
                  <a:lnTo>
                    <a:pt x="21343" y="35117"/>
                  </a:lnTo>
                  <a:lnTo>
                    <a:pt x="4468" y="3630"/>
                  </a:lnTo>
                  <a:lnTo>
                    <a:pt x="25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9"/>
            <p:cNvSpPr/>
            <p:nvPr/>
          </p:nvSpPr>
          <p:spPr>
            <a:xfrm>
              <a:off x="4142675" y="2055200"/>
              <a:ext cx="111700" cy="147375"/>
            </a:xfrm>
            <a:custGeom>
              <a:avLst/>
              <a:gdLst/>
              <a:ahLst/>
              <a:cxnLst/>
              <a:rect l="l" t="t" r="r" b="b"/>
              <a:pathLst>
                <a:path w="4468" h="5895" extrusionOk="0">
                  <a:moveTo>
                    <a:pt x="2513" y="0"/>
                  </a:moveTo>
                  <a:lnTo>
                    <a:pt x="1" y="1334"/>
                  </a:lnTo>
                  <a:lnTo>
                    <a:pt x="2451" y="5894"/>
                  </a:lnTo>
                  <a:lnTo>
                    <a:pt x="4468" y="3630"/>
                  </a:lnTo>
                  <a:lnTo>
                    <a:pt x="25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9"/>
            <p:cNvSpPr/>
            <p:nvPr/>
          </p:nvSpPr>
          <p:spPr>
            <a:xfrm>
              <a:off x="3671925" y="1438125"/>
              <a:ext cx="721275" cy="712650"/>
            </a:xfrm>
            <a:custGeom>
              <a:avLst/>
              <a:gdLst/>
              <a:ahLst/>
              <a:cxnLst/>
              <a:rect l="l" t="t" r="r" b="b"/>
              <a:pathLst>
                <a:path w="28851" h="28506" extrusionOk="0">
                  <a:moveTo>
                    <a:pt x="14424" y="1"/>
                  </a:moveTo>
                  <a:cubicBezTo>
                    <a:pt x="13202" y="1"/>
                    <a:pt x="11971" y="160"/>
                    <a:pt x="10765" y="487"/>
                  </a:cubicBezTo>
                  <a:cubicBezTo>
                    <a:pt x="10672" y="518"/>
                    <a:pt x="10579" y="549"/>
                    <a:pt x="10486" y="580"/>
                  </a:cubicBezTo>
                  <a:cubicBezTo>
                    <a:pt x="9524" y="859"/>
                    <a:pt x="8625" y="1231"/>
                    <a:pt x="7725" y="1696"/>
                  </a:cubicBezTo>
                  <a:cubicBezTo>
                    <a:pt x="6701" y="2224"/>
                    <a:pt x="5802" y="2875"/>
                    <a:pt x="4995" y="3589"/>
                  </a:cubicBezTo>
                  <a:cubicBezTo>
                    <a:pt x="4933" y="3651"/>
                    <a:pt x="4840" y="3713"/>
                    <a:pt x="4778" y="3775"/>
                  </a:cubicBezTo>
                  <a:cubicBezTo>
                    <a:pt x="2234" y="6132"/>
                    <a:pt x="683" y="9297"/>
                    <a:pt x="280" y="12616"/>
                  </a:cubicBezTo>
                  <a:cubicBezTo>
                    <a:pt x="280" y="12740"/>
                    <a:pt x="249" y="12864"/>
                    <a:pt x="249" y="12988"/>
                  </a:cubicBezTo>
                  <a:cubicBezTo>
                    <a:pt x="1" y="15687"/>
                    <a:pt x="528" y="18448"/>
                    <a:pt x="1893" y="20992"/>
                  </a:cubicBezTo>
                  <a:cubicBezTo>
                    <a:pt x="3630" y="24218"/>
                    <a:pt x="6422" y="26514"/>
                    <a:pt x="9648" y="27661"/>
                  </a:cubicBezTo>
                  <a:cubicBezTo>
                    <a:pt x="9772" y="27723"/>
                    <a:pt x="9866" y="27754"/>
                    <a:pt x="9990" y="27785"/>
                  </a:cubicBezTo>
                  <a:cubicBezTo>
                    <a:pt x="11441" y="28262"/>
                    <a:pt x="12975" y="28506"/>
                    <a:pt x="14519" y="28506"/>
                  </a:cubicBezTo>
                  <a:cubicBezTo>
                    <a:pt x="15087" y="28506"/>
                    <a:pt x="15657" y="28473"/>
                    <a:pt x="16225" y="28406"/>
                  </a:cubicBezTo>
                  <a:cubicBezTo>
                    <a:pt x="16318" y="28375"/>
                    <a:pt x="16442" y="28375"/>
                    <a:pt x="16535" y="28344"/>
                  </a:cubicBezTo>
                  <a:cubicBezTo>
                    <a:pt x="18086" y="28127"/>
                    <a:pt x="19668" y="27630"/>
                    <a:pt x="21157" y="26824"/>
                  </a:cubicBezTo>
                  <a:cubicBezTo>
                    <a:pt x="23019" y="25831"/>
                    <a:pt x="24570" y="24466"/>
                    <a:pt x="25779" y="22884"/>
                  </a:cubicBezTo>
                  <a:cubicBezTo>
                    <a:pt x="25842" y="22822"/>
                    <a:pt x="25873" y="22729"/>
                    <a:pt x="25935" y="22667"/>
                  </a:cubicBezTo>
                  <a:cubicBezTo>
                    <a:pt x="27424" y="20619"/>
                    <a:pt x="28354" y="18231"/>
                    <a:pt x="28602" y="15718"/>
                  </a:cubicBezTo>
                  <a:cubicBezTo>
                    <a:pt x="28602" y="15625"/>
                    <a:pt x="28633" y="15532"/>
                    <a:pt x="28633" y="15408"/>
                  </a:cubicBezTo>
                  <a:cubicBezTo>
                    <a:pt x="28851" y="12771"/>
                    <a:pt x="28323" y="10041"/>
                    <a:pt x="26989" y="7528"/>
                  </a:cubicBezTo>
                  <a:cubicBezTo>
                    <a:pt x="25562" y="4861"/>
                    <a:pt x="23422" y="2844"/>
                    <a:pt x="20909" y="1541"/>
                  </a:cubicBezTo>
                  <a:cubicBezTo>
                    <a:pt x="20816" y="1510"/>
                    <a:pt x="20723" y="1448"/>
                    <a:pt x="20599" y="1417"/>
                  </a:cubicBezTo>
                  <a:cubicBezTo>
                    <a:pt x="18683" y="489"/>
                    <a:pt x="16566" y="1"/>
                    <a:pt x="144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9"/>
            <p:cNvSpPr/>
            <p:nvPr/>
          </p:nvSpPr>
          <p:spPr>
            <a:xfrm>
              <a:off x="3934050" y="1450275"/>
              <a:ext cx="259850" cy="69850"/>
            </a:xfrm>
            <a:custGeom>
              <a:avLst/>
              <a:gdLst/>
              <a:ahLst/>
              <a:cxnLst/>
              <a:rect l="l" t="t" r="r" b="b"/>
              <a:pathLst>
                <a:path w="10394" h="2794" extrusionOk="0">
                  <a:moveTo>
                    <a:pt x="280" y="1"/>
                  </a:moveTo>
                  <a:cubicBezTo>
                    <a:pt x="187" y="32"/>
                    <a:pt x="94" y="63"/>
                    <a:pt x="1" y="94"/>
                  </a:cubicBezTo>
                  <a:cubicBezTo>
                    <a:pt x="1162" y="1775"/>
                    <a:pt x="3257" y="2793"/>
                    <a:pt x="5366" y="2793"/>
                  </a:cubicBezTo>
                  <a:cubicBezTo>
                    <a:pt x="5398" y="2793"/>
                    <a:pt x="5429" y="2793"/>
                    <a:pt x="5461" y="2792"/>
                  </a:cubicBezTo>
                  <a:cubicBezTo>
                    <a:pt x="7291" y="2761"/>
                    <a:pt x="8966" y="2110"/>
                    <a:pt x="10393" y="1055"/>
                  </a:cubicBezTo>
                  <a:cubicBezTo>
                    <a:pt x="10300" y="1024"/>
                    <a:pt x="10207" y="962"/>
                    <a:pt x="10114" y="931"/>
                  </a:cubicBezTo>
                  <a:cubicBezTo>
                    <a:pt x="8811" y="1831"/>
                    <a:pt x="7291" y="2451"/>
                    <a:pt x="5616" y="2482"/>
                  </a:cubicBezTo>
                  <a:cubicBezTo>
                    <a:pt x="5521" y="2487"/>
                    <a:pt x="5426" y="2489"/>
                    <a:pt x="5330" y="2489"/>
                  </a:cubicBezTo>
                  <a:cubicBezTo>
                    <a:pt x="3349" y="2489"/>
                    <a:pt x="1405" y="1569"/>
                    <a:pt x="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9"/>
            <p:cNvSpPr/>
            <p:nvPr/>
          </p:nvSpPr>
          <p:spPr>
            <a:xfrm>
              <a:off x="3678125" y="1527825"/>
              <a:ext cx="138075" cy="235025"/>
            </a:xfrm>
            <a:custGeom>
              <a:avLst/>
              <a:gdLst/>
              <a:ahLst/>
              <a:cxnLst/>
              <a:rect l="l" t="t" r="r" b="b"/>
              <a:pathLst>
                <a:path w="5523" h="9401" extrusionOk="0">
                  <a:moveTo>
                    <a:pt x="4747" y="1"/>
                  </a:moveTo>
                  <a:cubicBezTo>
                    <a:pt x="4654" y="63"/>
                    <a:pt x="4592" y="125"/>
                    <a:pt x="4530" y="187"/>
                  </a:cubicBezTo>
                  <a:cubicBezTo>
                    <a:pt x="4778" y="621"/>
                    <a:pt x="4933" y="1086"/>
                    <a:pt x="4995" y="1583"/>
                  </a:cubicBezTo>
                  <a:cubicBezTo>
                    <a:pt x="5243" y="2948"/>
                    <a:pt x="4747" y="4282"/>
                    <a:pt x="4003" y="5398"/>
                  </a:cubicBezTo>
                  <a:cubicBezTo>
                    <a:pt x="2948" y="6887"/>
                    <a:pt x="1490" y="7942"/>
                    <a:pt x="32" y="9028"/>
                  </a:cubicBezTo>
                  <a:cubicBezTo>
                    <a:pt x="32" y="9152"/>
                    <a:pt x="1" y="9276"/>
                    <a:pt x="1" y="9400"/>
                  </a:cubicBezTo>
                  <a:cubicBezTo>
                    <a:pt x="1769" y="8066"/>
                    <a:pt x="3630" y="6794"/>
                    <a:pt x="4685" y="4809"/>
                  </a:cubicBezTo>
                  <a:cubicBezTo>
                    <a:pt x="5306" y="3630"/>
                    <a:pt x="5523" y="2296"/>
                    <a:pt x="5181" y="993"/>
                  </a:cubicBezTo>
                  <a:cubicBezTo>
                    <a:pt x="5057" y="652"/>
                    <a:pt x="4933" y="311"/>
                    <a:pt x="47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9"/>
            <p:cNvSpPr/>
            <p:nvPr/>
          </p:nvSpPr>
          <p:spPr>
            <a:xfrm>
              <a:off x="3841600" y="1602250"/>
              <a:ext cx="268300" cy="158125"/>
            </a:xfrm>
            <a:custGeom>
              <a:avLst/>
              <a:gdLst/>
              <a:ahLst/>
              <a:cxnLst/>
              <a:rect l="l" t="t" r="r" b="b"/>
              <a:pathLst>
                <a:path w="10732" h="6325" extrusionOk="0">
                  <a:moveTo>
                    <a:pt x="8242" y="1"/>
                  </a:moveTo>
                  <a:cubicBezTo>
                    <a:pt x="6805" y="1"/>
                    <a:pt x="5369" y="353"/>
                    <a:pt x="4102" y="1056"/>
                  </a:cubicBezTo>
                  <a:cubicBezTo>
                    <a:pt x="2117" y="2142"/>
                    <a:pt x="659" y="4004"/>
                    <a:pt x="38" y="6144"/>
                  </a:cubicBezTo>
                  <a:cubicBezTo>
                    <a:pt x="1" y="6258"/>
                    <a:pt x="90" y="6325"/>
                    <a:pt x="172" y="6325"/>
                  </a:cubicBezTo>
                  <a:cubicBezTo>
                    <a:pt x="225" y="6325"/>
                    <a:pt x="274" y="6298"/>
                    <a:pt x="287" y="6237"/>
                  </a:cubicBezTo>
                  <a:lnTo>
                    <a:pt x="318" y="6206"/>
                  </a:lnTo>
                  <a:cubicBezTo>
                    <a:pt x="938" y="4159"/>
                    <a:pt x="2334" y="2359"/>
                    <a:pt x="4226" y="1305"/>
                  </a:cubicBezTo>
                  <a:cubicBezTo>
                    <a:pt x="5448" y="623"/>
                    <a:pt x="6839" y="279"/>
                    <a:pt x="8230" y="279"/>
                  </a:cubicBezTo>
                  <a:cubicBezTo>
                    <a:pt x="8993" y="279"/>
                    <a:pt x="9756" y="382"/>
                    <a:pt x="10493" y="591"/>
                  </a:cubicBezTo>
                  <a:cubicBezTo>
                    <a:pt x="10501" y="593"/>
                    <a:pt x="10509" y="594"/>
                    <a:pt x="10516" y="594"/>
                  </a:cubicBezTo>
                  <a:cubicBezTo>
                    <a:pt x="10657" y="594"/>
                    <a:pt x="10731" y="341"/>
                    <a:pt x="10555" y="312"/>
                  </a:cubicBezTo>
                  <a:cubicBezTo>
                    <a:pt x="9802" y="105"/>
                    <a:pt x="9022" y="1"/>
                    <a:pt x="82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9"/>
            <p:cNvSpPr/>
            <p:nvPr/>
          </p:nvSpPr>
          <p:spPr>
            <a:xfrm>
              <a:off x="3909250" y="1954900"/>
              <a:ext cx="72150" cy="177875"/>
            </a:xfrm>
            <a:custGeom>
              <a:avLst/>
              <a:gdLst/>
              <a:ahLst/>
              <a:cxnLst/>
              <a:rect l="l" t="t" r="r" b="b"/>
              <a:pathLst>
                <a:path w="2886" h="7115" extrusionOk="0">
                  <a:moveTo>
                    <a:pt x="1956" y="1"/>
                  </a:moveTo>
                  <a:cubicBezTo>
                    <a:pt x="1854" y="1"/>
                    <a:pt x="1766" y="132"/>
                    <a:pt x="1862" y="228"/>
                  </a:cubicBezTo>
                  <a:cubicBezTo>
                    <a:pt x="2606" y="1003"/>
                    <a:pt x="2699" y="2182"/>
                    <a:pt x="2110" y="3051"/>
                  </a:cubicBezTo>
                  <a:cubicBezTo>
                    <a:pt x="1582" y="3795"/>
                    <a:pt x="745" y="4291"/>
                    <a:pt x="341" y="5129"/>
                  </a:cubicBezTo>
                  <a:cubicBezTo>
                    <a:pt x="0" y="5749"/>
                    <a:pt x="0" y="6401"/>
                    <a:pt x="155" y="6990"/>
                  </a:cubicBezTo>
                  <a:cubicBezTo>
                    <a:pt x="248" y="7052"/>
                    <a:pt x="373" y="7083"/>
                    <a:pt x="466" y="7114"/>
                  </a:cubicBezTo>
                  <a:cubicBezTo>
                    <a:pt x="435" y="6990"/>
                    <a:pt x="404" y="6897"/>
                    <a:pt x="404" y="6773"/>
                  </a:cubicBezTo>
                  <a:cubicBezTo>
                    <a:pt x="186" y="5625"/>
                    <a:pt x="776" y="4850"/>
                    <a:pt x="1551" y="4105"/>
                  </a:cubicBezTo>
                  <a:cubicBezTo>
                    <a:pt x="2110" y="3547"/>
                    <a:pt x="2637" y="2989"/>
                    <a:pt x="2761" y="2182"/>
                  </a:cubicBezTo>
                  <a:cubicBezTo>
                    <a:pt x="2885" y="1406"/>
                    <a:pt x="2606" y="600"/>
                    <a:pt x="2048" y="42"/>
                  </a:cubicBezTo>
                  <a:cubicBezTo>
                    <a:pt x="2019" y="13"/>
                    <a:pt x="1987" y="1"/>
                    <a:pt x="19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9"/>
            <p:cNvSpPr/>
            <p:nvPr/>
          </p:nvSpPr>
          <p:spPr>
            <a:xfrm>
              <a:off x="4078300" y="1823300"/>
              <a:ext cx="309475" cy="123650"/>
            </a:xfrm>
            <a:custGeom>
              <a:avLst/>
              <a:gdLst/>
              <a:ahLst/>
              <a:cxnLst/>
              <a:rect l="l" t="t" r="r" b="b"/>
              <a:pathLst>
                <a:path w="12379" h="4946" extrusionOk="0">
                  <a:moveTo>
                    <a:pt x="12378" y="1"/>
                  </a:moveTo>
                  <a:lnTo>
                    <a:pt x="12378" y="1"/>
                  </a:lnTo>
                  <a:cubicBezTo>
                    <a:pt x="12316" y="32"/>
                    <a:pt x="12254" y="63"/>
                    <a:pt x="12192" y="94"/>
                  </a:cubicBezTo>
                  <a:cubicBezTo>
                    <a:pt x="10734" y="745"/>
                    <a:pt x="9493" y="1831"/>
                    <a:pt x="8222" y="2793"/>
                  </a:cubicBezTo>
                  <a:cubicBezTo>
                    <a:pt x="6919" y="3723"/>
                    <a:pt x="5430" y="4623"/>
                    <a:pt x="3817" y="4654"/>
                  </a:cubicBezTo>
                  <a:cubicBezTo>
                    <a:pt x="3754" y="4657"/>
                    <a:pt x="3692" y="4658"/>
                    <a:pt x="3630" y="4658"/>
                  </a:cubicBezTo>
                  <a:cubicBezTo>
                    <a:pt x="2264" y="4658"/>
                    <a:pt x="905" y="4008"/>
                    <a:pt x="311" y="2762"/>
                  </a:cubicBezTo>
                  <a:cubicBezTo>
                    <a:pt x="281" y="2701"/>
                    <a:pt x="234" y="2677"/>
                    <a:pt x="188" y="2677"/>
                  </a:cubicBezTo>
                  <a:cubicBezTo>
                    <a:pt x="93" y="2677"/>
                    <a:pt x="0" y="2781"/>
                    <a:pt x="63" y="2886"/>
                  </a:cubicBezTo>
                  <a:cubicBezTo>
                    <a:pt x="559" y="3972"/>
                    <a:pt x="1645" y="4654"/>
                    <a:pt x="2793" y="4871"/>
                  </a:cubicBezTo>
                  <a:cubicBezTo>
                    <a:pt x="3070" y="4922"/>
                    <a:pt x="3348" y="4945"/>
                    <a:pt x="3624" y="4945"/>
                  </a:cubicBezTo>
                  <a:cubicBezTo>
                    <a:pt x="4706" y="4945"/>
                    <a:pt x="5769" y="4584"/>
                    <a:pt x="6733" y="4065"/>
                  </a:cubicBezTo>
                  <a:cubicBezTo>
                    <a:pt x="8160" y="3289"/>
                    <a:pt x="9369" y="2172"/>
                    <a:pt x="10734" y="1273"/>
                  </a:cubicBezTo>
                  <a:cubicBezTo>
                    <a:pt x="11169" y="963"/>
                    <a:pt x="11758" y="590"/>
                    <a:pt x="12347" y="311"/>
                  </a:cubicBezTo>
                  <a:cubicBezTo>
                    <a:pt x="12347" y="218"/>
                    <a:pt x="12378" y="125"/>
                    <a:pt x="123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9"/>
            <p:cNvSpPr/>
            <p:nvPr/>
          </p:nvSpPr>
          <p:spPr>
            <a:xfrm>
              <a:off x="4077525" y="1988375"/>
              <a:ext cx="242775" cy="159125"/>
            </a:xfrm>
            <a:custGeom>
              <a:avLst/>
              <a:gdLst/>
              <a:ahLst/>
              <a:cxnLst/>
              <a:rect l="l" t="t" r="r" b="b"/>
              <a:pathLst>
                <a:path w="9711" h="6365" extrusionOk="0">
                  <a:moveTo>
                    <a:pt x="6763" y="1"/>
                  </a:moveTo>
                  <a:cubicBezTo>
                    <a:pt x="5336" y="1"/>
                    <a:pt x="3911" y="437"/>
                    <a:pt x="2731" y="1308"/>
                  </a:cubicBezTo>
                  <a:cubicBezTo>
                    <a:pt x="1118" y="2487"/>
                    <a:pt x="156" y="4410"/>
                    <a:pt x="1" y="6365"/>
                  </a:cubicBezTo>
                  <a:cubicBezTo>
                    <a:pt x="94" y="6365"/>
                    <a:pt x="187" y="6334"/>
                    <a:pt x="280" y="6334"/>
                  </a:cubicBezTo>
                  <a:cubicBezTo>
                    <a:pt x="435" y="4504"/>
                    <a:pt x="1335" y="2735"/>
                    <a:pt x="2824" y="1588"/>
                  </a:cubicBezTo>
                  <a:cubicBezTo>
                    <a:pt x="3952" y="718"/>
                    <a:pt x="5357" y="290"/>
                    <a:pt x="6767" y="290"/>
                  </a:cubicBezTo>
                  <a:cubicBezTo>
                    <a:pt x="7722" y="290"/>
                    <a:pt x="8679" y="486"/>
                    <a:pt x="9555" y="874"/>
                  </a:cubicBezTo>
                  <a:cubicBezTo>
                    <a:pt x="9618" y="812"/>
                    <a:pt x="9649" y="719"/>
                    <a:pt x="9711" y="657"/>
                  </a:cubicBezTo>
                  <a:cubicBezTo>
                    <a:pt x="8784" y="220"/>
                    <a:pt x="7773" y="1"/>
                    <a:pt x="67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9"/>
            <p:cNvSpPr/>
            <p:nvPr/>
          </p:nvSpPr>
          <p:spPr>
            <a:xfrm>
              <a:off x="3633150" y="1499900"/>
              <a:ext cx="797275" cy="571600"/>
            </a:xfrm>
            <a:custGeom>
              <a:avLst/>
              <a:gdLst/>
              <a:ahLst/>
              <a:cxnLst/>
              <a:rect l="l" t="t" r="r" b="b"/>
              <a:pathLst>
                <a:path w="31891" h="22864" extrusionOk="0">
                  <a:moveTo>
                    <a:pt x="27548" y="1"/>
                  </a:moveTo>
                  <a:lnTo>
                    <a:pt x="1" y="14736"/>
                  </a:lnTo>
                  <a:lnTo>
                    <a:pt x="4375" y="22864"/>
                  </a:lnTo>
                  <a:lnTo>
                    <a:pt x="31891" y="8129"/>
                  </a:lnTo>
                  <a:lnTo>
                    <a:pt x="275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9"/>
            <p:cNvSpPr/>
            <p:nvPr/>
          </p:nvSpPr>
          <p:spPr>
            <a:xfrm>
              <a:off x="3881325" y="1561950"/>
              <a:ext cx="347475" cy="432775"/>
            </a:xfrm>
            <a:custGeom>
              <a:avLst/>
              <a:gdLst/>
              <a:ahLst/>
              <a:cxnLst/>
              <a:rect l="l" t="t" r="r" b="b"/>
              <a:pathLst>
                <a:path w="13899" h="17311" extrusionOk="0">
                  <a:moveTo>
                    <a:pt x="12998" y="1"/>
                  </a:moveTo>
                  <a:lnTo>
                    <a:pt x="12750" y="156"/>
                  </a:lnTo>
                  <a:cubicBezTo>
                    <a:pt x="13743" y="1397"/>
                    <a:pt x="13557" y="3196"/>
                    <a:pt x="12719" y="4468"/>
                  </a:cubicBezTo>
                  <a:cubicBezTo>
                    <a:pt x="11727" y="5957"/>
                    <a:pt x="10051" y="6763"/>
                    <a:pt x="8407" y="7353"/>
                  </a:cubicBezTo>
                  <a:cubicBezTo>
                    <a:pt x="6794" y="7942"/>
                    <a:pt x="5088" y="8376"/>
                    <a:pt x="3599" y="9307"/>
                  </a:cubicBezTo>
                  <a:cubicBezTo>
                    <a:pt x="2358" y="10052"/>
                    <a:pt x="1396" y="11106"/>
                    <a:pt x="807" y="12471"/>
                  </a:cubicBezTo>
                  <a:cubicBezTo>
                    <a:pt x="187" y="13929"/>
                    <a:pt x="0" y="15573"/>
                    <a:pt x="31" y="17187"/>
                  </a:cubicBezTo>
                  <a:cubicBezTo>
                    <a:pt x="63" y="17280"/>
                    <a:pt x="125" y="17311"/>
                    <a:pt x="187" y="17311"/>
                  </a:cubicBezTo>
                  <a:cubicBezTo>
                    <a:pt x="249" y="17311"/>
                    <a:pt x="280" y="17311"/>
                    <a:pt x="311" y="17249"/>
                  </a:cubicBezTo>
                  <a:cubicBezTo>
                    <a:pt x="342" y="17218"/>
                    <a:pt x="342" y="17218"/>
                    <a:pt x="342" y="17187"/>
                  </a:cubicBezTo>
                  <a:cubicBezTo>
                    <a:pt x="311" y="15666"/>
                    <a:pt x="435" y="14084"/>
                    <a:pt x="1024" y="12657"/>
                  </a:cubicBezTo>
                  <a:cubicBezTo>
                    <a:pt x="1738" y="10951"/>
                    <a:pt x="3072" y="9772"/>
                    <a:pt x="4747" y="8997"/>
                  </a:cubicBezTo>
                  <a:cubicBezTo>
                    <a:pt x="7632" y="7663"/>
                    <a:pt x="11727" y="7260"/>
                    <a:pt x="13278" y="4033"/>
                  </a:cubicBezTo>
                  <a:cubicBezTo>
                    <a:pt x="13898" y="2731"/>
                    <a:pt x="13867" y="1148"/>
                    <a:pt x="129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9"/>
            <p:cNvSpPr/>
            <p:nvPr/>
          </p:nvSpPr>
          <p:spPr>
            <a:xfrm>
              <a:off x="4281500" y="1571250"/>
              <a:ext cx="81450" cy="197800"/>
            </a:xfrm>
            <a:custGeom>
              <a:avLst/>
              <a:gdLst/>
              <a:ahLst/>
              <a:cxnLst/>
              <a:rect l="l" t="t" r="r" b="b"/>
              <a:pathLst>
                <a:path w="3258" h="7912" extrusionOk="0">
                  <a:moveTo>
                    <a:pt x="3103" y="1"/>
                  </a:moveTo>
                  <a:cubicBezTo>
                    <a:pt x="1955" y="683"/>
                    <a:pt x="1024" y="1769"/>
                    <a:pt x="559" y="3041"/>
                  </a:cubicBezTo>
                  <a:cubicBezTo>
                    <a:pt x="1" y="4654"/>
                    <a:pt x="187" y="6453"/>
                    <a:pt x="1024" y="7911"/>
                  </a:cubicBezTo>
                  <a:lnTo>
                    <a:pt x="1272" y="7787"/>
                  </a:lnTo>
                  <a:cubicBezTo>
                    <a:pt x="466" y="6391"/>
                    <a:pt x="280" y="4654"/>
                    <a:pt x="838" y="3134"/>
                  </a:cubicBezTo>
                  <a:cubicBezTo>
                    <a:pt x="1272" y="1924"/>
                    <a:pt x="2172" y="901"/>
                    <a:pt x="3258" y="249"/>
                  </a:cubicBezTo>
                  <a:lnTo>
                    <a:pt x="31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9"/>
            <p:cNvSpPr/>
            <p:nvPr/>
          </p:nvSpPr>
          <p:spPr>
            <a:xfrm>
              <a:off x="3706050" y="1791500"/>
              <a:ext cx="84550" cy="219525"/>
            </a:xfrm>
            <a:custGeom>
              <a:avLst/>
              <a:gdLst/>
              <a:ahLst/>
              <a:cxnLst/>
              <a:rect l="l" t="t" r="r" b="b"/>
              <a:pathLst>
                <a:path w="3382" h="8781" extrusionOk="0">
                  <a:moveTo>
                    <a:pt x="2855" y="1"/>
                  </a:moveTo>
                  <a:lnTo>
                    <a:pt x="2606" y="125"/>
                  </a:lnTo>
                  <a:cubicBezTo>
                    <a:pt x="3072" y="1831"/>
                    <a:pt x="3041" y="3662"/>
                    <a:pt x="2389" y="5337"/>
                  </a:cubicBezTo>
                  <a:cubicBezTo>
                    <a:pt x="1893" y="6578"/>
                    <a:pt x="1055" y="7694"/>
                    <a:pt x="1" y="8532"/>
                  </a:cubicBezTo>
                  <a:lnTo>
                    <a:pt x="156" y="8780"/>
                  </a:lnTo>
                  <a:cubicBezTo>
                    <a:pt x="1210" y="7942"/>
                    <a:pt x="2048" y="6826"/>
                    <a:pt x="2606" y="5554"/>
                  </a:cubicBezTo>
                  <a:cubicBezTo>
                    <a:pt x="3320" y="3786"/>
                    <a:pt x="3382" y="1800"/>
                    <a:pt x="28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9"/>
            <p:cNvSpPr/>
            <p:nvPr/>
          </p:nvSpPr>
          <p:spPr>
            <a:xfrm>
              <a:off x="3675025" y="1524425"/>
              <a:ext cx="598750" cy="322950"/>
            </a:xfrm>
            <a:custGeom>
              <a:avLst/>
              <a:gdLst/>
              <a:ahLst/>
              <a:cxnLst/>
              <a:rect l="l" t="t" r="r" b="b"/>
              <a:pathLst>
                <a:path w="23950" h="12918" extrusionOk="0">
                  <a:moveTo>
                    <a:pt x="23761" y="0"/>
                  </a:moveTo>
                  <a:cubicBezTo>
                    <a:pt x="23739" y="0"/>
                    <a:pt x="23718" y="4"/>
                    <a:pt x="23701" y="13"/>
                  </a:cubicBezTo>
                  <a:lnTo>
                    <a:pt x="125" y="12638"/>
                  </a:lnTo>
                  <a:cubicBezTo>
                    <a:pt x="32" y="12669"/>
                    <a:pt x="1" y="12762"/>
                    <a:pt x="63" y="12856"/>
                  </a:cubicBezTo>
                  <a:cubicBezTo>
                    <a:pt x="94" y="12887"/>
                    <a:pt x="156" y="12918"/>
                    <a:pt x="187" y="12918"/>
                  </a:cubicBezTo>
                  <a:lnTo>
                    <a:pt x="280" y="12918"/>
                  </a:lnTo>
                  <a:lnTo>
                    <a:pt x="23856" y="292"/>
                  </a:lnTo>
                  <a:cubicBezTo>
                    <a:pt x="23918" y="261"/>
                    <a:pt x="23949" y="137"/>
                    <a:pt x="23918" y="75"/>
                  </a:cubicBezTo>
                  <a:cubicBezTo>
                    <a:pt x="23896" y="29"/>
                    <a:pt x="23823" y="0"/>
                    <a:pt x="23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9"/>
            <p:cNvSpPr/>
            <p:nvPr/>
          </p:nvSpPr>
          <p:spPr>
            <a:xfrm>
              <a:off x="3784375" y="1727625"/>
              <a:ext cx="598750" cy="322950"/>
            </a:xfrm>
            <a:custGeom>
              <a:avLst/>
              <a:gdLst/>
              <a:ahLst/>
              <a:cxnLst/>
              <a:rect l="l" t="t" r="r" b="b"/>
              <a:pathLst>
                <a:path w="23950" h="12918" extrusionOk="0">
                  <a:moveTo>
                    <a:pt x="23744" y="0"/>
                  </a:moveTo>
                  <a:cubicBezTo>
                    <a:pt x="23720" y="0"/>
                    <a:pt x="23695" y="4"/>
                    <a:pt x="23670" y="12"/>
                  </a:cubicBezTo>
                  <a:lnTo>
                    <a:pt x="94" y="12638"/>
                  </a:lnTo>
                  <a:cubicBezTo>
                    <a:pt x="32" y="12669"/>
                    <a:pt x="1" y="12762"/>
                    <a:pt x="32" y="12855"/>
                  </a:cubicBezTo>
                  <a:cubicBezTo>
                    <a:pt x="63" y="12886"/>
                    <a:pt x="125" y="12917"/>
                    <a:pt x="187" y="12917"/>
                  </a:cubicBezTo>
                  <a:lnTo>
                    <a:pt x="249" y="12917"/>
                  </a:lnTo>
                  <a:lnTo>
                    <a:pt x="23825" y="291"/>
                  </a:lnTo>
                  <a:cubicBezTo>
                    <a:pt x="23918" y="260"/>
                    <a:pt x="23949" y="167"/>
                    <a:pt x="23887" y="74"/>
                  </a:cubicBezTo>
                  <a:cubicBezTo>
                    <a:pt x="23865" y="29"/>
                    <a:pt x="23809" y="0"/>
                    <a:pt x="237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C04A172-0566-183C-BBF9-B3BA777393BC}"/>
              </a:ext>
            </a:extLst>
          </p:cNvPr>
          <p:cNvSpPr txBox="1"/>
          <p:nvPr/>
        </p:nvSpPr>
        <p:spPr>
          <a:xfrm>
            <a:off x="3935896" y="-17227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32"/>
          <p:cNvSpPr txBox="1">
            <a:spLocks noGrp="1"/>
          </p:cNvSpPr>
          <p:nvPr>
            <p:ph type="title"/>
          </p:nvPr>
        </p:nvSpPr>
        <p:spPr>
          <a:xfrm>
            <a:off x="713225" y="1001375"/>
            <a:ext cx="4294800" cy="572700"/>
          </a:xfrm>
          <a:prstGeom prst="rect">
            <a:avLst/>
          </a:prstGeom>
          <a:effectLst>
            <a:outerShdw dist="19050" algn="bl" rotWithShape="0">
              <a:schemeClr val="dk1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chemeClr val="lt2"/>
                </a:solidFill>
              </a:rPr>
              <a:t>Overview</a:t>
            </a:r>
            <a:endParaRPr sz="3500" dirty="0">
              <a:solidFill>
                <a:schemeClr val="lt2"/>
              </a:solidFill>
            </a:endParaRPr>
          </a:p>
        </p:txBody>
      </p:sp>
      <p:sp>
        <p:nvSpPr>
          <p:cNvPr id="1214" name="Google Shape;1214;p32"/>
          <p:cNvSpPr txBox="1">
            <a:spLocks noGrp="1"/>
          </p:cNvSpPr>
          <p:nvPr>
            <p:ph type="subTitle" idx="1"/>
          </p:nvPr>
        </p:nvSpPr>
        <p:spPr>
          <a:xfrm>
            <a:off x="713225" y="1790050"/>
            <a:ext cx="4294800" cy="26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b="1" dirty="0"/>
              <a:t>Purpose</a:t>
            </a:r>
            <a:r>
              <a:rPr lang="en" dirty="0"/>
              <a:t>: </a:t>
            </a:r>
            <a:r>
              <a:rPr lang="en-HK" dirty="0"/>
              <a:t>exploring meme culture through a virtual keyboard triggering random classic YouTube meme videos.</a:t>
            </a: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-HK" b="1" dirty="0"/>
              <a:t>Design</a:t>
            </a:r>
            <a:r>
              <a:rPr lang="en-HK" dirty="0"/>
              <a:t>: Features a vintage computer screen that will play a classic YouTube meme video and a virtual keyboard allowing users to click on letters from A to Z</a:t>
            </a:r>
          </a:p>
          <a:p>
            <a:pPr marL="457200" lvl="0" indent="-304800" algn="l" rtl="0">
              <a:spcBef>
                <a:spcPts val="1000"/>
              </a:spcBef>
              <a:spcAft>
                <a:spcPts val="1000"/>
              </a:spcAft>
              <a:buSzPts val="1200"/>
              <a:buChar char="●"/>
            </a:pPr>
            <a:r>
              <a:rPr lang="en" b="1" dirty="0"/>
              <a:t>Technologies used</a:t>
            </a:r>
            <a:r>
              <a:rPr lang="en" dirty="0"/>
              <a:t>: HTML, CSS, JavaScript, YouTube API</a:t>
            </a:r>
            <a:endParaRPr dirty="0"/>
          </a:p>
        </p:txBody>
      </p:sp>
      <p:pic>
        <p:nvPicPr>
          <p:cNvPr id="1215" name="Google Shape;1215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28087" r="28087"/>
          <a:stretch/>
        </p:blipFill>
        <p:spPr>
          <a:xfrm rot="238567">
            <a:off x="5785523" y="783174"/>
            <a:ext cx="2787006" cy="3577148"/>
          </a:xfrm>
          <a:prstGeom prst="rect">
            <a:avLst/>
          </a:prstGeom>
        </p:spPr>
      </p:pic>
      <p:sp>
        <p:nvSpPr>
          <p:cNvPr id="1232" name="Google Shape;1232;p32"/>
          <p:cNvSpPr/>
          <p:nvPr/>
        </p:nvSpPr>
        <p:spPr>
          <a:xfrm rot="3000" flipH="1">
            <a:off x="541324" y="4432105"/>
            <a:ext cx="343800" cy="343800"/>
          </a:xfrm>
          <a:prstGeom prst="plaqu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493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B031219-C923-E23B-12CE-5662ED10D260}"/>
              </a:ext>
            </a:extLst>
          </p:cNvPr>
          <p:cNvSpPr/>
          <p:nvPr/>
        </p:nvSpPr>
        <p:spPr>
          <a:xfrm>
            <a:off x="1635431" y="1311963"/>
            <a:ext cx="6005657" cy="336994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3" name="Google Shape;1463;p45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Original Mock Up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41660C-3876-A70A-F26B-6834E9C99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171" y="1245703"/>
            <a:ext cx="6005657" cy="33699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33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Technical Challenges</a:t>
            </a:r>
            <a:endParaRPr dirty="0"/>
          </a:p>
        </p:txBody>
      </p:sp>
      <p:sp>
        <p:nvSpPr>
          <p:cNvPr id="1238" name="Google Shape;1238;p33"/>
          <p:cNvSpPr txBox="1">
            <a:spLocks noGrp="1"/>
          </p:cNvSpPr>
          <p:nvPr>
            <p:ph type="subTitle" idx="4"/>
          </p:nvPr>
        </p:nvSpPr>
        <p:spPr>
          <a:xfrm>
            <a:off x="373188" y="1228867"/>
            <a:ext cx="2698247" cy="8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 sz="1200" dirty="0"/>
              <a:t>Prevention of Redirection</a:t>
            </a:r>
            <a:endParaRPr sz="1400" dirty="0"/>
          </a:p>
        </p:txBody>
      </p:sp>
      <p:sp>
        <p:nvSpPr>
          <p:cNvPr id="1239" name="Google Shape;1239;p33"/>
          <p:cNvSpPr txBox="1">
            <a:spLocks noGrp="1"/>
          </p:cNvSpPr>
          <p:nvPr>
            <p:ph type="subTitle" idx="5"/>
          </p:nvPr>
        </p:nvSpPr>
        <p:spPr>
          <a:xfrm>
            <a:off x="3274853" y="1228867"/>
            <a:ext cx="2348100" cy="8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AutoPlay Constraints</a:t>
            </a:r>
            <a:endParaRPr sz="1400" dirty="0"/>
          </a:p>
        </p:txBody>
      </p:sp>
      <p:sp>
        <p:nvSpPr>
          <p:cNvPr id="1240" name="Google Shape;1240;p33"/>
          <p:cNvSpPr txBox="1">
            <a:spLocks noGrp="1"/>
          </p:cNvSpPr>
          <p:nvPr>
            <p:ph type="subTitle" idx="1"/>
          </p:nvPr>
        </p:nvSpPr>
        <p:spPr>
          <a:xfrm>
            <a:off x="548262" y="3566123"/>
            <a:ext cx="23481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HK" dirty="0"/>
              <a:t>Avoid users from being redirected to YouTube by placing a transparent overlay on top of the iframe.</a:t>
            </a:r>
            <a:endParaRPr dirty="0"/>
          </a:p>
        </p:txBody>
      </p:sp>
      <p:sp>
        <p:nvSpPr>
          <p:cNvPr id="1241" name="Google Shape;1241;p33"/>
          <p:cNvSpPr txBox="1">
            <a:spLocks noGrp="1"/>
          </p:cNvSpPr>
          <p:nvPr>
            <p:ph type="subTitle" idx="2"/>
          </p:nvPr>
        </p:nvSpPr>
        <p:spPr>
          <a:xfrm>
            <a:off x="3254777" y="3566123"/>
            <a:ext cx="2348100" cy="11069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HK" dirty="0"/>
              <a:t>Auto playing with sound is restricted by browsers </a:t>
            </a:r>
            <a:br>
              <a:rPr lang="en-HK" dirty="0"/>
            </a:br>
            <a:endParaRPr lang="en-HK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HK" dirty="0"/>
              <a:t>Utilized the YouTube API’s to manually triggered the video to unmute and play.</a:t>
            </a:r>
            <a:endParaRPr dirty="0"/>
          </a:p>
        </p:txBody>
      </p:sp>
      <p:sp>
        <p:nvSpPr>
          <p:cNvPr id="1242" name="Google Shape;1242;p33"/>
          <p:cNvSpPr txBox="1">
            <a:spLocks noGrp="1"/>
          </p:cNvSpPr>
          <p:nvPr>
            <p:ph type="subTitle" idx="3"/>
          </p:nvPr>
        </p:nvSpPr>
        <p:spPr>
          <a:xfrm>
            <a:off x="6009072" y="3566123"/>
            <a:ext cx="2484964" cy="9458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HK" dirty="0"/>
              <a:t>The option to embed YouTube videos without titles or logos was deprecated</a:t>
            </a:r>
            <a:endParaRPr dirty="0"/>
          </a:p>
        </p:txBody>
      </p:sp>
      <p:sp>
        <p:nvSpPr>
          <p:cNvPr id="1243" name="Google Shape;1243;p33"/>
          <p:cNvSpPr txBox="1">
            <a:spLocks noGrp="1"/>
          </p:cNvSpPr>
          <p:nvPr>
            <p:ph type="subTitle" idx="6"/>
          </p:nvPr>
        </p:nvSpPr>
        <p:spPr>
          <a:xfrm>
            <a:off x="5563722" y="1228867"/>
            <a:ext cx="3503810" cy="8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 sz="1400" dirty="0"/>
              <a:t>Custom Embedding Limitations</a:t>
            </a:r>
            <a:endParaRPr sz="1400" dirty="0"/>
          </a:p>
        </p:txBody>
      </p:sp>
      <p:sp>
        <p:nvSpPr>
          <p:cNvPr id="1244" name="Google Shape;1244;p33"/>
          <p:cNvSpPr/>
          <p:nvPr/>
        </p:nvSpPr>
        <p:spPr>
          <a:xfrm rot="3000" flipH="1">
            <a:off x="467436" y="4275091"/>
            <a:ext cx="343800" cy="343800"/>
          </a:xfrm>
          <a:prstGeom prst="plaqu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9EB9C70-911A-FB98-DE59-15A8E359C32A}"/>
              </a:ext>
            </a:extLst>
          </p:cNvPr>
          <p:cNvGrpSpPr/>
          <p:nvPr/>
        </p:nvGrpSpPr>
        <p:grpSpPr>
          <a:xfrm>
            <a:off x="6018885" y="1983171"/>
            <a:ext cx="2455639" cy="1387370"/>
            <a:chOff x="6109806" y="2140185"/>
            <a:chExt cx="2169116" cy="122549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B8316F1-A166-0B62-8C81-4615B5CB6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9806" y="2144794"/>
              <a:ext cx="2169116" cy="1216274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D63E179-B5B6-D2C4-1BEB-5F783322A044}"/>
                </a:ext>
              </a:extLst>
            </p:cNvPr>
            <p:cNvSpPr/>
            <p:nvPr/>
          </p:nvSpPr>
          <p:spPr>
            <a:xfrm>
              <a:off x="6117862" y="2140185"/>
              <a:ext cx="2161060" cy="173515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67AC80D-36EC-C429-4FDE-E7BF1BF9700E}"/>
                </a:ext>
              </a:extLst>
            </p:cNvPr>
            <p:cNvSpPr/>
            <p:nvPr/>
          </p:nvSpPr>
          <p:spPr>
            <a:xfrm>
              <a:off x="7860145" y="3195782"/>
              <a:ext cx="418777" cy="169895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7548594-10D2-626C-9421-EE99C08E9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062" y="1972585"/>
            <a:ext cx="2348100" cy="138737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4B41CA4-B443-EC92-89D3-C839DC2923EC}"/>
              </a:ext>
            </a:extLst>
          </p:cNvPr>
          <p:cNvSpPr/>
          <p:nvPr/>
        </p:nvSpPr>
        <p:spPr>
          <a:xfrm>
            <a:off x="4448903" y="2568052"/>
            <a:ext cx="307828" cy="14744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Estas son las 5 nuevas funciones que vas a poder usar en YouTube para  editar tus vídeos (spoiler: incluyen mucha IA)">
            <a:extLst>
              <a:ext uri="{FF2B5EF4-FFF2-40B4-BE49-F238E27FC236}">
                <a16:creationId xmlns:a16="http://schemas.microsoft.com/office/drawing/2014/main" id="{644096FB-99BF-93E6-A1D2-6F5F175AD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78" y="1962781"/>
            <a:ext cx="2483865" cy="139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D82190-5D32-0DD4-DDFF-B9754A10B2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3380" y="255162"/>
            <a:ext cx="1690900" cy="9488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77419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33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Interesting Challenges</a:t>
            </a:r>
            <a:endParaRPr dirty="0"/>
          </a:p>
        </p:txBody>
      </p:sp>
      <p:sp>
        <p:nvSpPr>
          <p:cNvPr id="1238" name="Google Shape;1238;p33"/>
          <p:cNvSpPr txBox="1">
            <a:spLocks noGrp="1"/>
          </p:cNvSpPr>
          <p:nvPr>
            <p:ph type="subTitle" idx="4"/>
          </p:nvPr>
        </p:nvSpPr>
        <p:spPr>
          <a:xfrm>
            <a:off x="373188" y="1228867"/>
            <a:ext cx="2698247" cy="8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 sz="1400" dirty="0"/>
              <a:t>Embedding Restrictions</a:t>
            </a:r>
          </a:p>
        </p:txBody>
      </p:sp>
      <p:sp>
        <p:nvSpPr>
          <p:cNvPr id="1239" name="Google Shape;1239;p33"/>
          <p:cNvSpPr txBox="1">
            <a:spLocks noGrp="1"/>
          </p:cNvSpPr>
          <p:nvPr>
            <p:ph type="subTitle" idx="5"/>
          </p:nvPr>
        </p:nvSpPr>
        <p:spPr>
          <a:xfrm>
            <a:off x="4808190" y="1228867"/>
            <a:ext cx="2348100" cy="8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CSS Customization</a:t>
            </a:r>
            <a:endParaRPr sz="1400" dirty="0"/>
          </a:p>
        </p:txBody>
      </p:sp>
      <p:sp>
        <p:nvSpPr>
          <p:cNvPr id="1240" name="Google Shape;1240;p33"/>
          <p:cNvSpPr txBox="1">
            <a:spLocks noGrp="1"/>
          </p:cNvSpPr>
          <p:nvPr>
            <p:ph type="subTitle" idx="1"/>
          </p:nvPr>
        </p:nvSpPr>
        <p:spPr>
          <a:xfrm>
            <a:off x="548262" y="3603643"/>
            <a:ext cx="23481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HK" dirty="0"/>
              <a:t>Limitations on embedding copyrighted music. Shifted to include meme videos</a:t>
            </a:r>
            <a:endParaRPr dirty="0"/>
          </a:p>
        </p:txBody>
      </p:sp>
      <p:sp>
        <p:nvSpPr>
          <p:cNvPr id="1241" name="Google Shape;1241;p33"/>
          <p:cNvSpPr txBox="1">
            <a:spLocks noGrp="1"/>
          </p:cNvSpPr>
          <p:nvPr>
            <p:ph type="subTitle" idx="2"/>
          </p:nvPr>
        </p:nvSpPr>
        <p:spPr>
          <a:xfrm>
            <a:off x="3351890" y="3447434"/>
            <a:ext cx="5353060" cy="11069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HK" dirty="0"/>
              <a:t>Utilize CSS to hide video elements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HK" dirty="0"/>
              <a:t>Layering Elements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HK" dirty="0"/>
              <a:t>Match YouTube dimensions to the retro computer screen design</a:t>
            </a:r>
            <a:endParaRPr dirty="0"/>
          </a:p>
        </p:txBody>
      </p:sp>
      <p:sp>
        <p:nvSpPr>
          <p:cNvPr id="1244" name="Google Shape;1244;p33"/>
          <p:cNvSpPr/>
          <p:nvPr/>
        </p:nvSpPr>
        <p:spPr>
          <a:xfrm rot="3000" flipH="1">
            <a:off x="467436" y="4275091"/>
            <a:ext cx="343800" cy="343800"/>
          </a:xfrm>
          <a:prstGeom prst="plaqu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iframe] YouTube video not available : “Watch on YouTube” link does not work  either - Help - Obsidian Forum">
            <a:extLst>
              <a:ext uri="{FF2B5EF4-FFF2-40B4-BE49-F238E27FC236}">
                <a16:creationId xmlns:a16="http://schemas.microsoft.com/office/drawing/2014/main" id="{9D9408B6-A506-92E1-33F6-9F5072D63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56" y="1987779"/>
            <a:ext cx="2386512" cy="132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E19BE0-E2C5-4FA6-FB90-8F803A84F1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63" r="5770"/>
          <a:stretch/>
        </p:blipFill>
        <p:spPr>
          <a:xfrm>
            <a:off x="5982240" y="1895417"/>
            <a:ext cx="2022579" cy="15103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F4C15C-640F-A12B-1DBD-24555BF3D9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630" r="9443"/>
          <a:stretch/>
        </p:blipFill>
        <p:spPr>
          <a:xfrm>
            <a:off x="3430722" y="1895417"/>
            <a:ext cx="2386232" cy="15103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F530DF-66CD-633D-8ADD-C8336C64B8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3380" y="255162"/>
            <a:ext cx="1690900" cy="9488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93217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36"/>
          <p:cNvSpPr txBox="1">
            <a:spLocks noGrp="1"/>
          </p:cNvSpPr>
          <p:nvPr>
            <p:ph type="title"/>
          </p:nvPr>
        </p:nvSpPr>
        <p:spPr>
          <a:xfrm>
            <a:off x="720000" y="19990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DEMO</a:t>
            </a:r>
            <a:endParaRPr sz="6000" dirty="0"/>
          </a:p>
        </p:txBody>
      </p:sp>
      <p:sp>
        <p:nvSpPr>
          <p:cNvPr id="1296" name="Google Shape;1296;p36"/>
          <p:cNvSpPr/>
          <p:nvPr/>
        </p:nvSpPr>
        <p:spPr>
          <a:xfrm rot="3000" flipH="1">
            <a:off x="7896274" y="4432105"/>
            <a:ext cx="343800" cy="343800"/>
          </a:xfrm>
          <a:prstGeom prst="plaqu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09576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 Pink Style Portfolio by Slidesgo">
  <a:themeElements>
    <a:clrScheme name="Simple Light">
      <a:dk1>
        <a:srgbClr val="000000"/>
      </a:dk1>
      <a:lt1>
        <a:srgbClr val="F4E7DF"/>
      </a:lt1>
      <a:dk2>
        <a:srgbClr val="F784C2"/>
      </a:dk2>
      <a:lt2>
        <a:srgbClr val="DE4426"/>
      </a:lt2>
      <a:accent1>
        <a:srgbClr val="D340AE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189</Words>
  <Application>Microsoft Macintosh PowerPoint</Application>
  <PresentationFormat>On-screen Show (16:9)</PresentationFormat>
  <Paragraphs>36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Open Sans</vt:lpstr>
      <vt:lpstr>Arial</vt:lpstr>
      <vt:lpstr>Lobster</vt:lpstr>
      <vt:lpstr>Bebas Neue</vt:lpstr>
      <vt:lpstr>Retro Pink Style Portfolio by Slidesgo</vt:lpstr>
      <vt:lpstr>MEMEFLIX</vt:lpstr>
      <vt:lpstr>Overview</vt:lpstr>
      <vt:lpstr>Original Mock Up</vt:lpstr>
      <vt:lpstr>Technical Challenges</vt:lpstr>
      <vt:lpstr>Interesting Challenges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MEMEFLIX</dc:title>
  <cp:lastModifiedBy>Cherry C.Y. Liu</cp:lastModifiedBy>
  <cp:revision>1</cp:revision>
  <dcterms:modified xsi:type="dcterms:W3CDTF">2024-06-19T12:12:33Z</dcterms:modified>
</cp:coreProperties>
</file>